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4.xml"/>
  <Override ContentType="application/vnd.openxmlformats-officedocument.presentationml.comments+xml" PartName="/ppt/comments/comment3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Staatliches"/>
      <p:regular r:id="rId31"/>
    </p:embeddedFont>
    <p:embeddedFont>
      <p:font typeface="Bebas Neue"/>
      <p:regular r:id="rId32"/>
    </p:embeddedFont>
    <p:embeddedFont>
      <p:font typeface="Cairo"/>
      <p:regular r:id="rId33"/>
      <p:bold r:id="rId34"/>
    </p:embeddedFont>
    <p:embeddedFont>
      <p:font typeface="PT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5" name="Anton Horvath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taatliches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Cairo-regular.fntdata"/><Relationship Id="rId10" Type="http://schemas.openxmlformats.org/officeDocument/2006/relationships/slide" Target="slides/slide5.xml"/><Relationship Id="rId32" Type="http://schemas.openxmlformats.org/officeDocument/2006/relationships/font" Target="fonts/BebasNeue-regular.fntdata"/><Relationship Id="rId13" Type="http://schemas.openxmlformats.org/officeDocument/2006/relationships/slide" Target="slides/slide8.xml"/><Relationship Id="rId35" Type="http://schemas.openxmlformats.org/officeDocument/2006/relationships/font" Target="fonts/PTSans-regular.fntdata"/><Relationship Id="rId12" Type="http://schemas.openxmlformats.org/officeDocument/2006/relationships/slide" Target="slides/slide7.xml"/><Relationship Id="rId34" Type="http://schemas.openxmlformats.org/officeDocument/2006/relationships/font" Target="fonts/Cairo-bold.fntdata"/><Relationship Id="rId15" Type="http://schemas.openxmlformats.org/officeDocument/2006/relationships/slide" Target="slides/slide10.xml"/><Relationship Id="rId37" Type="http://schemas.openxmlformats.org/officeDocument/2006/relationships/font" Target="fonts/PTSans-italic.fntdata"/><Relationship Id="rId14" Type="http://schemas.openxmlformats.org/officeDocument/2006/relationships/slide" Target="slides/slide9.xml"/><Relationship Id="rId36" Type="http://schemas.openxmlformats.org/officeDocument/2006/relationships/font" Target="fonts/PT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PT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11-29T15:22:15.739">
    <p:pos x="6000" y="0"/>
    <p:text>Jose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2-11-29T15:21:53.474">
    <p:pos x="6000" y="0"/>
    <p:text>Saige</p:tex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2-11-28T04:00:34.300">
    <p:pos x="6000" y="0"/>
    <p:text>Anton</p:tex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2-11-29T15:22:03.661">
    <p:pos x="6000" y="0"/>
    <p:text>Kevin</p:tex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2-11-28T04:03:43.072">
    <p:pos x="6000" y="0"/>
    <p:text>Anuja</p:text>
  </p:cm>
</p:cmLst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15.gif>
</file>

<file path=ppt/media/image16.png>
</file>

<file path=ppt/media/image17.jpg>
</file>

<file path=ppt/media/image18.png>
</file>

<file path=ppt/media/image19.gif>
</file>

<file path=ppt/media/image2.png>
</file>

<file path=ppt/media/image20.png>
</file>

<file path=ppt/media/image21.gif>
</file>

<file path=ppt/media/image22.jpg>
</file>

<file path=ppt/media/image23.jpg>
</file>

<file path=ppt/media/image24.png>
</file>

<file path=ppt/media/image25.jpg>
</file>

<file path=ppt/media/image26.gif>
</file>

<file path=ppt/media/image27.png>
</file>

<file path=ppt/media/image28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d9d240c1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d9d240c1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19c39c92bbb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19c39c92bb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19b1d5f70d4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19b1d5f70d4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g19c39c92bbb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" name="Google Shape;1039;g19c39c92bbb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19b1d5f70d4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19b1d5f70d4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g19efda985ba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6" name="Google Shape;1156;g19efda985ba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7b2dad82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7b2dad82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19efda985ba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19efda985ba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19b1d5f70d4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19b1d5f70d4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17f977eab6f_3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17f977eab6f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g1a78932ae1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" name="Google Shape;1305;g1a78932ae1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99f2f57a71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99f2f57a71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9b1d5f70d4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9b1d5f70d4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19eeb6c82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19eeb6c82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g19eeb6c823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3" name="Google Shape;1453;g19eeb6c823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19eeb6c823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19eeb6c823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bd6c00e730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bd6c00e73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g7b2dad8238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" name="Google Shape;1495;g7b2dad8238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99f2f57a71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99f2f57a71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99f2f57a71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99f2f57a71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bd6c00e730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bd6c00e730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9c39c92bbb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9c39c92bbb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7b2dad8238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7b2dad8238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7b2dad823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7b2dad823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7b349e6ee3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7b349e6ee3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100" y="2926700"/>
            <a:ext cx="4287000" cy="86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121" y="3679025"/>
            <a:ext cx="4287000" cy="47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 txBox="1"/>
          <p:nvPr>
            <p:ph idx="2" type="ctrTitle"/>
          </p:nvPr>
        </p:nvSpPr>
        <p:spPr>
          <a:xfrm>
            <a:off x="713125" y="988675"/>
            <a:ext cx="2493000" cy="926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-123371" y="3705937"/>
            <a:ext cx="932693" cy="1513429"/>
            <a:chOff x="5252475" y="3372998"/>
            <a:chExt cx="758596" cy="1230930"/>
          </a:xfrm>
        </p:grpSpPr>
        <p:sp>
          <p:nvSpPr>
            <p:cNvPr id="13" name="Google Shape;13;p2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1"/>
          <p:cNvSpPr/>
          <p:nvPr/>
        </p:nvSpPr>
        <p:spPr>
          <a:xfrm>
            <a:off x="0" y="0"/>
            <a:ext cx="9169500" cy="1592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1"/>
          <p:cNvSpPr txBox="1"/>
          <p:nvPr>
            <p:ph hasCustomPrompt="1" type="title"/>
          </p:nvPr>
        </p:nvSpPr>
        <p:spPr>
          <a:xfrm>
            <a:off x="752175" y="2246925"/>
            <a:ext cx="7639800" cy="159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000">
                <a:solidFill>
                  <a:srgbClr val="10112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97" name="Google Shape;197;p11"/>
          <p:cNvSpPr txBox="1"/>
          <p:nvPr>
            <p:ph idx="1" type="subTitle"/>
          </p:nvPr>
        </p:nvSpPr>
        <p:spPr>
          <a:xfrm>
            <a:off x="1284000" y="3839175"/>
            <a:ext cx="6576000" cy="49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98" name="Google Shape;198;p11"/>
          <p:cNvGrpSpPr/>
          <p:nvPr/>
        </p:nvGrpSpPr>
        <p:grpSpPr>
          <a:xfrm rot="8309431">
            <a:off x="1377696" y="-592882"/>
            <a:ext cx="1067824" cy="1732697"/>
            <a:chOff x="5252475" y="3372998"/>
            <a:chExt cx="758596" cy="1230930"/>
          </a:xfrm>
        </p:grpSpPr>
        <p:sp>
          <p:nvSpPr>
            <p:cNvPr id="199" name="Google Shape;199;p11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 rot="-2979600">
            <a:off x="6162261" y="128563"/>
            <a:ext cx="288185" cy="2897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1"/>
          <p:cNvSpPr/>
          <p:nvPr/>
        </p:nvSpPr>
        <p:spPr>
          <a:xfrm rot="-2979783">
            <a:off x="6926302" y="333936"/>
            <a:ext cx="511919" cy="514765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2" name="Google Shape;212;p11"/>
          <p:cNvGrpSpPr/>
          <p:nvPr/>
        </p:nvGrpSpPr>
        <p:grpSpPr>
          <a:xfrm flipH="1" rot="-1944596">
            <a:off x="142476" y="-240460"/>
            <a:ext cx="728260" cy="915162"/>
            <a:chOff x="-84151" y="785111"/>
            <a:chExt cx="490484" cy="616364"/>
          </a:xfrm>
        </p:grpSpPr>
        <p:sp>
          <p:nvSpPr>
            <p:cNvPr id="213" name="Google Shape;213;p1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7" name="Google Shape;217;p1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8" name="Google Shape;218;p11"/>
          <p:cNvGrpSpPr/>
          <p:nvPr/>
        </p:nvGrpSpPr>
        <p:grpSpPr>
          <a:xfrm rot="-1944773">
            <a:off x="-176122" y="2047"/>
            <a:ext cx="528536" cy="664129"/>
            <a:chOff x="-84151" y="785111"/>
            <a:chExt cx="490484" cy="616364"/>
          </a:xfrm>
        </p:grpSpPr>
        <p:sp>
          <p:nvSpPr>
            <p:cNvPr id="219" name="Google Shape;219;p1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3" name="Google Shape;223;p1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4" name="Google Shape;224;p11"/>
          <p:cNvSpPr/>
          <p:nvPr/>
        </p:nvSpPr>
        <p:spPr>
          <a:xfrm rot="-2979786">
            <a:off x="8118698" y="270695"/>
            <a:ext cx="818201" cy="822758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1"/>
          <p:cNvSpPr/>
          <p:nvPr/>
        </p:nvSpPr>
        <p:spPr>
          <a:xfrm rot="-2979600">
            <a:off x="3629161" y="814801"/>
            <a:ext cx="288185" cy="2897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1"/>
          <p:cNvSpPr/>
          <p:nvPr/>
        </p:nvSpPr>
        <p:spPr>
          <a:xfrm rot="-2979783">
            <a:off x="4597040" y="424686"/>
            <a:ext cx="511919" cy="514765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3"/>
          <p:cNvSpPr/>
          <p:nvPr/>
        </p:nvSpPr>
        <p:spPr>
          <a:xfrm flipH="1">
            <a:off x="531503" y="83750"/>
            <a:ext cx="370803" cy="370803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3"/>
          <p:cNvSpPr/>
          <p:nvPr/>
        </p:nvSpPr>
        <p:spPr>
          <a:xfrm flipH="1">
            <a:off x="391788" y="911640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3"/>
          <p:cNvSpPr/>
          <p:nvPr/>
        </p:nvSpPr>
        <p:spPr>
          <a:xfrm flipH="1">
            <a:off x="86900" y="309106"/>
            <a:ext cx="488934" cy="488914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3"/>
          <p:cNvSpPr/>
          <p:nvPr/>
        </p:nvSpPr>
        <p:spPr>
          <a:xfrm flipH="1" rot="-1576955">
            <a:off x="8807773" y="4109429"/>
            <a:ext cx="232313" cy="232304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3"/>
          <p:cNvSpPr/>
          <p:nvPr/>
        </p:nvSpPr>
        <p:spPr>
          <a:xfrm flipH="1" rot="-1576712">
            <a:off x="8586108" y="4582477"/>
            <a:ext cx="432392" cy="432374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5" name="Google Shape;235;p13"/>
          <p:cNvSpPr txBox="1"/>
          <p:nvPr>
            <p:ph idx="2" type="title"/>
          </p:nvPr>
        </p:nvSpPr>
        <p:spPr>
          <a:xfrm>
            <a:off x="720000" y="17769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6" name="Google Shape;236;p13"/>
          <p:cNvSpPr txBox="1"/>
          <p:nvPr>
            <p:ph idx="1" type="subTitle"/>
          </p:nvPr>
        </p:nvSpPr>
        <p:spPr>
          <a:xfrm>
            <a:off x="720000" y="23046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37" name="Google Shape;237;p13"/>
          <p:cNvSpPr txBox="1"/>
          <p:nvPr>
            <p:ph idx="3" type="title"/>
          </p:nvPr>
        </p:nvSpPr>
        <p:spPr>
          <a:xfrm>
            <a:off x="3419269" y="17769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8" name="Google Shape;238;p13"/>
          <p:cNvSpPr txBox="1"/>
          <p:nvPr>
            <p:ph idx="4" type="subTitle"/>
          </p:nvPr>
        </p:nvSpPr>
        <p:spPr>
          <a:xfrm>
            <a:off x="3419271" y="23046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39" name="Google Shape;239;p13"/>
          <p:cNvSpPr txBox="1"/>
          <p:nvPr>
            <p:ph idx="5" type="title"/>
          </p:nvPr>
        </p:nvSpPr>
        <p:spPr>
          <a:xfrm>
            <a:off x="720000" y="359160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0" name="Google Shape;240;p13"/>
          <p:cNvSpPr txBox="1"/>
          <p:nvPr>
            <p:ph idx="6" type="subTitle"/>
          </p:nvPr>
        </p:nvSpPr>
        <p:spPr>
          <a:xfrm>
            <a:off x="720000" y="4119300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41" name="Google Shape;241;p13"/>
          <p:cNvSpPr txBox="1"/>
          <p:nvPr>
            <p:ph idx="7" type="title"/>
          </p:nvPr>
        </p:nvSpPr>
        <p:spPr>
          <a:xfrm>
            <a:off x="3419269" y="359160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2" name="Google Shape;242;p13"/>
          <p:cNvSpPr txBox="1"/>
          <p:nvPr>
            <p:ph idx="8" type="subTitle"/>
          </p:nvPr>
        </p:nvSpPr>
        <p:spPr>
          <a:xfrm>
            <a:off x="3419269" y="4119300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43" name="Google Shape;243;p13"/>
          <p:cNvSpPr txBox="1"/>
          <p:nvPr>
            <p:ph idx="9" type="title"/>
          </p:nvPr>
        </p:nvSpPr>
        <p:spPr>
          <a:xfrm>
            <a:off x="6118545" y="17769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4" name="Google Shape;244;p13"/>
          <p:cNvSpPr txBox="1"/>
          <p:nvPr>
            <p:ph idx="13" type="subTitle"/>
          </p:nvPr>
        </p:nvSpPr>
        <p:spPr>
          <a:xfrm>
            <a:off x="6118549" y="23046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45" name="Google Shape;245;p13"/>
          <p:cNvSpPr txBox="1"/>
          <p:nvPr>
            <p:ph idx="14" type="title"/>
          </p:nvPr>
        </p:nvSpPr>
        <p:spPr>
          <a:xfrm>
            <a:off x="6118545" y="359160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6" name="Google Shape;246;p13"/>
          <p:cNvSpPr txBox="1"/>
          <p:nvPr>
            <p:ph idx="15" type="subTitle"/>
          </p:nvPr>
        </p:nvSpPr>
        <p:spPr>
          <a:xfrm>
            <a:off x="6118545" y="4119300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47" name="Google Shape;247;p13"/>
          <p:cNvSpPr txBox="1"/>
          <p:nvPr>
            <p:ph hasCustomPrompt="1" idx="16" type="title"/>
          </p:nvPr>
        </p:nvSpPr>
        <p:spPr>
          <a:xfrm>
            <a:off x="1592400" y="12395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48" name="Google Shape;248;p13"/>
          <p:cNvSpPr txBox="1"/>
          <p:nvPr>
            <p:ph hasCustomPrompt="1" idx="17" type="title"/>
          </p:nvPr>
        </p:nvSpPr>
        <p:spPr>
          <a:xfrm>
            <a:off x="4291650" y="12395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49" name="Google Shape;249;p13"/>
          <p:cNvSpPr txBox="1"/>
          <p:nvPr>
            <p:ph hasCustomPrompt="1" idx="18" type="title"/>
          </p:nvPr>
        </p:nvSpPr>
        <p:spPr>
          <a:xfrm>
            <a:off x="6990950" y="12395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0" name="Google Shape;250;p13"/>
          <p:cNvSpPr txBox="1"/>
          <p:nvPr>
            <p:ph hasCustomPrompt="1" idx="19" type="title"/>
          </p:nvPr>
        </p:nvSpPr>
        <p:spPr>
          <a:xfrm>
            <a:off x="1592400" y="3054138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/>
          <p:nvPr>
            <p:ph hasCustomPrompt="1" idx="20" type="title"/>
          </p:nvPr>
        </p:nvSpPr>
        <p:spPr>
          <a:xfrm>
            <a:off x="4291650" y="3054138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/>
          <p:nvPr>
            <p:ph hasCustomPrompt="1" idx="21" type="title"/>
          </p:nvPr>
        </p:nvSpPr>
        <p:spPr>
          <a:xfrm>
            <a:off x="6990950" y="3054138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"/>
          <p:cNvSpPr txBox="1"/>
          <p:nvPr>
            <p:ph type="title"/>
          </p:nvPr>
        </p:nvSpPr>
        <p:spPr>
          <a:xfrm>
            <a:off x="4572000" y="1715900"/>
            <a:ext cx="3858900" cy="73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5" name="Google Shape;255;p14"/>
          <p:cNvSpPr txBox="1"/>
          <p:nvPr>
            <p:ph idx="1" type="subTitle"/>
          </p:nvPr>
        </p:nvSpPr>
        <p:spPr>
          <a:xfrm>
            <a:off x="4572000" y="2454400"/>
            <a:ext cx="3858900" cy="97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256" name="Google Shape;256;p14"/>
          <p:cNvGrpSpPr/>
          <p:nvPr/>
        </p:nvGrpSpPr>
        <p:grpSpPr>
          <a:xfrm flipH="1">
            <a:off x="8318255" y="3705937"/>
            <a:ext cx="932693" cy="1513429"/>
            <a:chOff x="5252475" y="3372998"/>
            <a:chExt cx="758596" cy="1230930"/>
          </a:xfrm>
        </p:grpSpPr>
        <p:sp>
          <p:nvSpPr>
            <p:cNvPr id="257" name="Google Shape;257;p14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14"/>
          <p:cNvSpPr/>
          <p:nvPr/>
        </p:nvSpPr>
        <p:spPr>
          <a:xfrm flipH="1" rot="-5400000">
            <a:off x="105229" y="4110867"/>
            <a:ext cx="370803" cy="370803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4"/>
          <p:cNvSpPr/>
          <p:nvPr/>
        </p:nvSpPr>
        <p:spPr>
          <a:xfrm flipH="1" rot="-5400000">
            <a:off x="330575" y="4437350"/>
            <a:ext cx="488934" cy="488914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2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5"/>
          <p:cNvSpPr txBox="1"/>
          <p:nvPr>
            <p:ph type="title"/>
          </p:nvPr>
        </p:nvSpPr>
        <p:spPr>
          <a:xfrm>
            <a:off x="1764450" y="2743089"/>
            <a:ext cx="5615100" cy="64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2" name="Google Shape;272;p15"/>
          <p:cNvSpPr txBox="1"/>
          <p:nvPr>
            <p:ph idx="1" type="subTitle"/>
          </p:nvPr>
        </p:nvSpPr>
        <p:spPr>
          <a:xfrm>
            <a:off x="1764450" y="1264688"/>
            <a:ext cx="5615100" cy="147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73" name="Google Shape;273;p15"/>
          <p:cNvGrpSpPr/>
          <p:nvPr/>
        </p:nvGrpSpPr>
        <p:grpSpPr>
          <a:xfrm rot="-5400000">
            <a:off x="7964564" y="-217322"/>
            <a:ext cx="932693" cy="1513429"/>
            <a:chOff x="5252475" y="3372998"/>
            <a:chExt cx="758596" cy="1230930"/>
          </a:xfrm>
        </p:grpSpPr>
        <p:sp>
          <p:nvSpPr>
            <p:cNvPr id="274" name="Google Shape;274;p15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5" name="Google Shape;285;p15"/>
          <p:cNvSpPr/>
          <p:nvPr/>
        </p:nvSpPr>
        <p:spPr>
          <a:xfrm rot="-2979713">
            <a:off x="696904" y="250936"/>
            <a:ext cx="536789" cy="53978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5"/>
          <p:cNvSpPr/>
          <p:nvPr/>
        </p:nvSpPr>
        <p:spPr>
          <a:xfrm rot="-2979637">
            <a:off x="270196" y="911424"/>
            <a:ext cx="345381" cy="347302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5"/>
          <p:cNvSpPr/>
          <p:nvPr/>
        </p:nvSpPr>
        <p:spPr>
          <a:xfrm rot="-2979857">
            <a:off x="192124" y="533453"/>
            <a:ext cx="269201" cy="270696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0" y="3962425"/>
            <a:ext cx="9169500" cy="118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6"/>
          <p:cNvSpPr txBox="1"/>
          <p:nvPr>
            <p:ph type="title"/>
          </p:nvPr>
        </p:nvSpPr>
        <p:spPr>
          <a:xfrm>
            <a:off x="5537000" y="1642350"/>
            <a:ext cx="2894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1" name="Google Shape;291;p16"/>
          <p:cNvSpPr txBox="1"/>
          <p:nvPr>
            <p:ph idx="1" type="subTitle"/>
          </p:nvPr>
        </p:nvSpPr>
        <p:spPr>
          <a:xfrm>
            <a:off x="5537000" y="2215050"/>
            <a:ext cx="2894100" cy="130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292" name="Google Shape;292;p16"/>
          <p:cNvGrpSpPr/>
          <p:nvPr/>
        </p:nvGrpSpPr>
        <p:grpSpPr>
          <a:xfrm rot="1800091">
            <a:off x="8225064" y="3768244"/>
            <a:ext cx="932727" cy="1513483"/>
            <a:chOff x="5252475" y="3372998"/>
            <a:chExt cx="758596" cy="1230930"/>
          </a:xfrm>
        </p:grpSpPr>
        <p:sp>
          <p:nvSpPr>
            <p:cNvPr id="293" name="Google Shape;293;p16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4" name="Google Shape;304;p16"/>
          <p:cNvSpPr/>
          <p:nvPr/>
        </p:nvSpPr>
        <p:spPr>
          <a:xfrm flipH="1" rot="10800000">
            <a:off x="8206538" y="129265"/>
            <a:ext cx="323252" cy="323252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6"/>
          <p:cNvSpPr/>
          <p:nvPr/>
        </p:nvSpPr>
        <p:spPr>
          <a:xfrm flipH="1" rot="10800000">
            <a:off x="8529800" y="581053"/>
            <a:ext cx="452876" cy="45287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17"/>
          <p:cNvGrpSpPr/>
          <p:nvPr/>
        </p:nvGrpSpPr>
        <p:grpSpPr>
          <a:xfrm rot="-8670637">
            <a:off x="8397450" y="-99677"/>
            <a:ext cx="680127" cy="1103603"/>
            <a:chOff x="5252475" y="3372998"/>
            <a:chExt cx="758596" cy="1230930"/>
          </a:xfrm>
        </p:grpSpPr>
        <p:sp>
          <p:nvSpPr>
            <p:cNvPr id="308" name="Google Shape;308;p17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7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7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7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7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17"/>
          <p:cNvSpPr/>
          <p:nvPr/>
        </p:nvSpPr>
        <p:spPr>
          <a:xfrm flipH="1" rot="10800000">
            <a:off x="7817013" y="121765"/>
            <a:ext cx="323252" cy="323252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7"/>
          <p:cNvSpPr/>
          <p:nvPr/>
        </p:nvSpPr>
        <p:spPr>
          <a:xfrm flipH="1" rot="10800000">
            <a:off x="284929" y="164519"/>
            <a:ext cx="428168" cy="42820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7"/>
          <p:cNvSpPr/>
          <p:nvPr/>
        </p:nvSpPr>
        <p:spPr>
          <a:xfrm flipH="1" rot="10800000">
            <a:off x="111152" y="781317"/>
            <a:ext cx="236405" cy="23640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3" name="Google Shape;323;p17"/>
          <p:cNvSpPr txBox="1"/>
          <p:nvPr>
            <p:ph idx="2" type="title"/>
          </p:nvPr>
        </p:nvSpPr>
        <p:spPr>
          <a:xfrm>
            <a:off x="4922400" y="1347250"/>
            <a:ext cx="35226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4" name="Google Shape;324;p17"/>
          <p:cNvSpPr txBox="1"/>
          <p:nvPr>
            <p:ph idx="3" type="title"/>
          </p:nvPr>
        </p:nvSpPr>
        <p:spPr>
          <a:xfrm>
            <a:off x="720000" y="3101625"/>
            <a:ext cx="35226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5" name="Google Shape;325;p17"/>
          <p:cNvSpPr txBox="1"/>
          <p:nvPr>
            <p:ph idx="1" type="subTitle"/>
          </p:nvPr>
        </p:nvSpPr>
        <p:spPr>
          <a:xfrm>
            <a:off x="720002" y="3660525"/>
            <a:ext cx="3522600" cy="88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6" name="Google Shape;326;p17"/>
          <p:cNvSpPr txBox="1"/>
          <p:nvPr>
            <p:ph idx="4" type="subTitle"/>
          </p:nvPr>
        </p:nvSpPr>
        <p:spPr>
          <a:xfrm>
            <a:off x="4922400" y="1906150"/>
            <a:ext cx="3522600" cy="88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8"/>
          <p:cNvSpPr txBox="1"/>
          <p:nvPr>
            <p:ph idx="1" type="body"/>
          </p:nvPr>
        </p:nvSpPr>
        <p:spPr>
          <a:xfrm>
            <a:off x="720000" y="1329325"/>
            <a:ext cx="3511200" cy="327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5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29" name="Google Shape;329;p18"/>
          <p:cNvSpPr txBox="1"/>
          <p:nvPr>
            <p:ph idx="2" type="body"/>
          </p:nvPr>
        </p:nvSpPr>
        <p:spPr>
          <a:xfrm>
            <a:off x="4292050" y="1329325"/>
            <a:ext cx="4131900" cy="327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indent="-3048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30" name="Google Shape;330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1" name="Google Shape;331;p18"/>
          <p:cNvSpPr/>
          <p:nvPr/>
        </p:nvSpPr>
        <p:spPr>
          <a:xfrm flipH="1" rot="-3599899">
            <a:off x="413977" y="220705"/>
            <a:ext cx="370805" cy="37080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8"/>
          <p:cNvSpPr/>
          <p:nvPr/>
        </p:nvSpPr>
        <p:spPr>
          <a:xfrm flipH="1" rot="-3600025">
            <a:off x="1178782" y="490621"/>
            <a:ext cx="251006" cy="252404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8"/>
          <p:cNvSpPr/>
          <p:nvPr/>
        </p:nvSpPr>
        <p:spPr>
          <a:xfrm flipH="1" rot="-3599960">
            <a:off x="647849" y="637741"/>
            <a:ext cx="488945" cy="488917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8"/>
          <p:cNvSpPr/>
          <p:nvPr/>
        </p:nvSpPr>
        <p:spPr>
          <a:xfrm rot="8004877">
            <a:off x="8425597" y="884110"/>
            <a:ext cx="206704" cy="207855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8"/>
          <p:cNvSpPr/>
          <p:nvPr/>
        </p:nvSpPr>
        <p:spPr>
          <a:xfrm rot="8004877">
            <a:off x="8512660" y="271062"/>
            <a:ext cx="428845" cy="42884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9"/>
          <p:cNvSpPr/>
          <p:nvPr/>
        </p:nvSpPr>
        <p:spPr>
          <a:xfrm rot="8100000">
            <a:off x="8460529" y="1531072"/>
            <a:ext cx="404009" cy="40400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19"/>
          <p:cNvSpPr/>
          <p:nvPr/>
        </p:nvSpPr>
        <p:spPr>
          <a:xfrm rot="8100000">
            <a:off x="8764708" y="997550"/>
            <a:ext cx="313704" cy="31545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9"/>
          <p:cNvSpPr/>
          <p:nvPr/>
        </p:nvSpPr>
        <p:spPr>
          <a:xfrm rot="8100000">
            <a:off x="8162580" y="134785"/>
            <a:ext cx="650836" cy="65083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9"/>
          <p:cNvSpPr/>
          <p:nvPr/>
        </p:nvSpPr>
        <p:spPr>
          <a:xfrm rot="2700000">
            <a:off x="276569" y="4605415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9"/>
          <p:cNvSpPr/>
          <p:nvPr/>
        </p:nvSpPr>
        <p:spPr>
          <a:xfrm rot="2700000">
            <a:off x="100461" y="4264361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2" name="Google Shape;342;p19"/>
          <p:cNvGrpSpPr/>
          <p:nvPr/>
        </p:nvGrpSpPr>
        <p:grpSpPr>
          <a:xfrm>
            <a:off x="-120517" y="-69488"/>
            <a:ext cx="586031" cy="736432"/>
            <a:chOff x="-84151" y="785111"/>
            <a:chExt cx="490484" cy="616364"/>
          </a:xfrm>
        </p:grpSpPr>
        <p:sp>
          <p:nvSpPr>
            <p:cNvPr id="343" name="Google Shape;343;p19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9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9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9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7" name="Google Shape;347;p19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48" name="Google Shape;348;p19"/>
          <p:cNvGrpSpPr/>
          <p:nvPr/>
        </p:nvGrpSpPr>
        <p:grpSpPr>
          <a:xfrm flipH="1">
            <a:off x="294704" y="-69476"/>
            <a:ext cx="425299" cy="534449"/>
            <a:chOff x="-84151" y="785111"/>
            <a:chExt cx="490484" cy="616364"/>
          </a:xfrm>
        </p:grpSpPr>
        <p:sp>
          <p:nvSpPr>
            <p:cNvPr id="349" name="Google Shape;349;p19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9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9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9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3" name="Google Shape;353;p19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54" name="Google Shape;354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5" name="Google Shape;355;p19"/>
          <p:cNvSpPr txBox="1"/>
          <p:nvPr>
            <p:ph idx="2" type="title"/>
          </p:nvPr>
        </p:nvSpPr>
        <p:spPr>
          <a:xfrm>
            <a:off x="720000" y="2728175"/>
            <a:ext cx="2305500" cy="4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6" name="Google Shape;356;p19"/>
          <p:cNvSpPr txBox="1"/>
          <p:nvPr>
            <p:ph idx="1" type="subTitle"/>
          </p:nvPr>
        </p:nvSpPr>
        <p:spPr>
          <a:xfrm>
            <a:off x="720000" y="3162950"/>
            <a:ext cx="2305500" cy="9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57" name="Google Shape;357;p19"/>
          <p:cNvSpPr txBox="1"/>
          <p:nvPr>
            <p:ph idx="3" type="title"/>
          </p:nvPr>
        </p:nvSpPr>
        <p:spPr>
          <a:xfrm>
            <a:off x="3419221" y="1766419"/>
            <a:ext cx="2305500" cy="4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8" name="Google Shape;358;p19"/>
          <p:cNvSpPr txBox="1"/>
          <p:nvPr>
            <p:ph idx="4" type="subTitle"/>
          </p:nvPr>
        </p:nvSpPr>
        <p:spPr>
          <a:xfrm>
            <a:off x="3419221" y="2201194"/>
            <a:ext cx="2305500" cy="9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59" name="Google Shape;359;p19"/>
          <p:cNvSpPr txBox="1"/>
          <p:nvPr>
            <p:ph idx="5" type="title"/>
          </p:nvPr>
        </p:nvSpPr>
        <p:spPr>
          <a:xfrm>
            <a:off x="6118448" y="2728175"/>
            <a:ext cx="2305500" cy="4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0" name="Google Shape;360;p19"/>
          <p:cNvSpPr txBox="1"/>
          <p:nvPr>
            <p:ph idx="6" type="subTitle"/>
          </p:nvPr>
        </p:nvSpPr>
        <p:spPr>
          <a:xfrm>
            <a:off x="6118449" y="3162950"/>
            <a:ext cx="2305500" cy="9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1_1_1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0"/>
          <p:cNvSpPr/>
          <p:nvPr/>
        </p:nvSpPr>
        <p:spPr>
          <a:xfrm flipH="1" rot="10800000">
            <a:off x="108883" y="272339"/>
            <a:ext cx="534109" cy="53413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0"/>
          <p:cNvSpPr/>
          <p:nvPr/>
        </p:nvSpPr>
        <p:spPr>
          <a:xfrm flipH="1" rot="10800000">
            <a:off x="342375" y="1363055"/>
            <a:ext cx="377626" cy="37764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0"/>
          <p:cNvSpPr/>
          <p:nvPr/>
        </p:nvSpPr>
        <p:spPr>
          <a:xfrm flipH="1" rot="10800000">
            <a:off x="1036325" y="118366"/>
            <a:ext cx="275618" cy="27565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5" name="Google Shape;365;p20"/>
          <p:cNvGrpSpPr/>
          <p:nvPr/>
        </p:nvGrpSpPr>
        <p:grpSpPr>
          <a:xfrm flipH="1" rot="10800000">
            <a:off x="8175749" y="4229704"/>
            <a:ext cx="768540" cy="965842"/>
            <a:chOff x="-84151" y="785111"/>
            <a:chExt cx="490484" cy="616364"/>
          </a:xfrm>
        </p:grpSpPr>
        <p:sp>
          <p:nvSpPr>
            <p:cNvPr id="366" name="Google Shape;366;p20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0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0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0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0" name="Google Shape;370;p20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71" name="Google Shape;371;p20"/>
          <p:cNvGrpSpPr/>
          <p:nvPr/>
        </p:nvGrpSpPr>
        <p:grpSpPr>
          <a:xfrm rot="10800000">
            <a:off x="8720296" y="4494760"/>
            <a:ext cx="557730" cy="700867"/>
            <a:chOff x="-84151" y="785111"/>
            <a:chExt cx="490484" cy="616364"/>
          </a:xfrm>
        </p:grpSpPr>
        <p:sp>
          <p:nvSpPr>
            <p:cNvPr id="372" name="Google Shape;372;p20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0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0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0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6" name="Google Shape;376;p20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77" name="Google Shape;377;p20"/>
          <p:cNvSpPr/>
          <p:nvPr/>
        </p:nvSpPr>
        <p:spPr>
          <a:xfrm flipH="1" rot="10800000">
            <a:off x="8566675" y="161755"/>
            <a:ext cx="377626" cy="37764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20"/>
          <p:cNvSpPr/>
          <p:nvPr/>
        </p:nvSpPr>
        <p:spPr>
          <a:xfrm flipH="1" rot="10800000">
            <a:off x="8430900" y="917972"/>
            <a:ext cx="266133" cy="266153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0" name="Google Shape;380;p20"/>
          <p:cNvSpPr txBox="1"/>
          <p:nvPr>
            <p:ph idx="2" type="title"/>
          </p:nvPr>
        </p:nvSpPr>
        <p:spPr>
          <a:xfrm>
            <a:off x="5995649" y="3161275"/>
            <a:ext cx="22977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1" name="Google Shape;381;p20"/>
          <p:cNvSpPr txBox="1"/>
          <p:nvPr>
            <p:ph idx="1" type="subTitle"/>
          </p:nvPr>
        </p:nvSpPr>
        <p:spPr>
          <a:xfrm>
            <a:off x="5995651" y="3720175"/>
            <a:ext cx="2297700" cy="66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2" name="Google Shape;382;p20"/>
          <p:cNvSpPr txBox="1"/>
          <p:nvPr>
            <p:ph idx="3" type="title"/>
          </p:nvPr>
        </p:nvSpPr>
        <p:spPr>
          <a:xfrm>
            <a:off x="850649" y="3161275"/>
            <a:ext cx="22977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3" name="Google Shape;383;p20"/>
          <p:cNvSpPr txBox="1"/>
          <p:nvPr>
            <p:ph idx="4" type="subTitle"/>
          </p:nvPr>
        </p:nvSpPr>
        <p:spPr>
          <a:xfrm>
            <a:off x="850651" y="3720175"/>
            <a:ext cx="2297700" cy="66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4" name="Google Shape;384;p20"/>
          <p:cNvSpPr txBox="1"/>
          <p:nvPr>
            <p:ph idx="5" type="title"/>
          </p:nvPr>
        </p:nvSpPr>
        <p:spPr>
          <a:xfrm>
            <a:off x="3423149" y="3161275"/>
            <a:ext cx="22977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5" name="Google Shape;385;p20"/>
          <p:cNvSpPr txBox="1"/>
          <p:nvPr>
            <p:ph idx="6" type="subTitle"/>
          </p:nvPr>
        </p:nvSpPr>
        <p:spPr>
          <a:xfrm>
            <a:off x="3423151" y="3720175"/>
            <a:ext cx="2297700" cy="66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1954775" y="1572750"/>
            <a:ext cx="25068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756850" y="226180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1954775" y="2855850"/>
            <a:ext cx="2357700" cy="71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28" name="Google Shape;28;p3"/>
          <p:cNvGrpSpPr/>
          <p:nvPr/>
        </p:nvGrpSpPr>
        <p:grpSpPr>
          <a:xfrm flipH="1" rot="10800000">
            <a:off x="208529" y="-112438"/>
            <a:ext cx="932693" cy="1513429"/>
            <a:chOff x="5252475" y="3372998"/>
            <a:chExt cx="758596" cy="1230930"/>
          </a:xfrm>
        </p:grpSpPr>
        <p:sp>
          <p:nvSpPr>
            <p:cNvPr id="29" name="Google Shape;29;p3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900065">
            <a:off x="8592165" y="250406"/>
            <a:ext cx="276795" cy="27679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8" name="Google Shape;388;p21"/>
          <p:cNvSpPr txBox="1"/>
          <p:nvPr>
            <p:ph idx="2" type="title"/>
          </p:nvPr>
        </p:nvSpPr>
        <p:spPr>
          <a:xfrm>
            <a:off x="1015959" y="1677075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89" name="Google Shape;389;p21"/>
          <p:cNvSpPr txBox="1"/>
          <p:nvPr>
            <p:ph idx="1" type="subTitle"/>
          </p:nvPr>
        </p:nvSpPr>
        <p:spPr>
          <a:xfrm>
            <a:off x="1015959" y="2204775"/>
            <a:ext cx="1978200" cy="66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90" name="Google Shape;390;p21"/>
          <p:cNvSpPr txBox="1"/>
          <p:nvPr>
            <p:ph idx="3" type="title"/>
          </p:nvPr>
        </p:nvSpPr>
        <p:spPr>
          <a:xfrm>
            <a:off x="6149841" y="1677075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1" name="Google Shape;391;p21"/>
          <p:cNvSpPr txBox="1"/>
          <p:nvPr>
            <p:ph idx="4" type="subTitle"/>
          </p:nvPr>
        </p:nvSpPr>
        <p:spPr>
          <a:xfrm>
            <a:off x="6149837" y="2204775"/>
            <a:ext cx="1978200" cy="66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92" name="Google Shape;392;p21"/>
          <p:cNvSpPr txBox="1"/>
          <p:nvPr>
            <p:ph idx="5" type="title"/>
          </p:nvPr>
        </p:nvSpPr>
        <p:spPr>
          <a:xfrm>
            <a:off x="1015959" y="3110475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3" name="Google Shape;393;p21"/>
          <p:cNvSpPr txBox="1"/>
          <p:nvPr>
            <p:ph idx="6" type="subTitle"/>
          </p:nvPr>
        </p:nvSpPr>
        <p:spPr>
          <a:xfrm>
            <a:off x="1015959" y="3638175"/>
            <a:ext cx="1978200" cy="66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94" name="Google Shape;394;p21"/>
          <p:cNvSpPr txBox="1"/>
          <p:nvPr>
            <p:ph idx="7" type="title"/>
          </p:nvPr>
        </p:nvSpPr>
        <p:spPr>
          <a:xfrm>
            <a:off x="6149841" y="3110475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5" name="Google Shape;395;p21"/>
          <p:cNvSpPr txBox="1"/>
          <p:nvPr>
            <p:ph idx="8" type="subTitle"/>
          </p:nvPr>
        </p:nvSpPr>
        <p:spPr>
          <a:xfrm>
            <a:off x="6149837" y="3638175"/>
            <a:ext cx="1978200" cy="66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96" name="Google Shape;396;p21"/>
          <p:cNvSpPr/>
          <p:nvPr/>
        </p:nvSpPr>
        <p:spPr>
          <a:xfrm rot="900190">
            <a:off x="84527" y="176035"/>
            <a:ext cx="520591" cy="520591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1"/>
          <p:cNvSpPr/>
          <p:nvPr/>
        </p:nvSpPr>
        <p:spPr>
          <a:xfrm rot="900188">
            <a:off x="174887" y="900563"/>
            <a:ext cx="241461" cy="241441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8" name="Google Shape;398;p21"/>
          <p:cNvGrpSpPr/>
          <p:nvPr/>
        </p:nvGrpSpPr>
        <p:grpSpPr>
          <a:xfrm flipH="1">
            <a:off x="8569659" y="-69491"/>
            <a:ext cx="656219" cy="824633"/>
            <a:chOff x="-84151" y="785111"/>
            <a:chExt cx="490484" cy="616364"/>
          </a:xfrm>
        </p:grpSpPr>
        <p:sp>
          <p:nvSpPr>
            <p:cNvPr id="399" name="Google Shape;399;p2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3" name="Google Shape;403;p2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04" name="Google Shape;404;p21"/>
          <p:cNvGrpSpPr/>
          <p:nvPr/>
        </p:nvGrpSpPr>
        <p:grpSpPr>
          <a:xfrm>
            <a:off x="8284716" y="-69521"/>
            <a:ext cx="476211" cy="598428"/>
            <a:chOff x="-84151" y="785111"/>
            <a:chExt cx="490484" cy="616364"/>
          </a:xfrm>
        </p:grpSpPr>
        <p:sp>
          <p:nvSpPr>
            <p:cNvPr id="405" name="Google Shape;405;p2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9" name="Google Shape;409;p2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2"/>
          <p:cNvSpPr/>
          <p:nvPr/>
        </p:nvSpPr>
        <p:spPr>
          <a:xfrm rot="-1799975">
            <a:off x="1045287" y="127042"/>
            <a:ext cx="251006" cy="252404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22"/>
          <p:cNvSpPr/>
          <p:nvPr/>
        </p:nvSpPr>
        <p:spPr>
          <a:xfrm rot="-1799975">
            <a:off x="295136" y="176511"/>
            <a:ext cx="520758" cy="520758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3" name="Google Shape;413;p22"/>
          <p:cNvGrpSpPr/>
          <p:nvPr/>
        </p:nvGrpSpPr>
        <p:grpSpPr>
          <a:xfrm rot="8913288">
            <a:off x="8218007" y="-163440"/>
            <a:ext cx="843833" cy="1369240"/>
            <a:chOff x="5252475" y="3372998"/>
            <a:chExt cx="758596" cy="1230930"/>
          </a:xfrm>
        </p:grpSpPr>
        <p:sp>
          <p:nvSpPr>
            <p:cNvPr id="414" name="Google Shape;414;p22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5" name="Google Shape;425;p22"/>
          <p:cNvSpPr/>
          <p:nvPr/>
        </p:nvSpPr>
        <p:spPr>
          <a:xfrm rot="-1799975">
            <a:off x="106962" y="926392"/>
            <a:ext cx="251006" cy="252404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7" name="Google Shape;427;p22"/>
          <p:cNvSpPr txBox="1"/>
          <p:nvPr>
            <p:ph idx="2" type="title"/>
          </p:nvPr>
        </p:nvSpPr>
        <p:spPr>
          <a:xfrm>
            <a:off x="2210375" y="1323375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8" name="Google Shape;428;p22"/>
          <p:cNvSpPr txBox="1"/>
          <p:nvPr>
            <p:ph idx="1" type="subTitle"/>
          </p:nvPr>
        </p:nvSpPr>
        <p:spPr>
          <a:xfrm>
            <a:off x="2210375" y="1808175"/>
            <a:ext cx="20757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29" name="Google Shape;429;p22"/>
          <p:cNvSpPr txBox="1"/>
          <p:nvPr>
            <p:ph idx="3" type="title"/>
          </p:nvPr>
        </p:nvSpPr>
        <p:spPr>
          <a:xfrm>
            <a:off x="5851587" y="1323375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0" name="Google Shape;430;p22"/>
          <p:cNvSpPr txBox="1"/>
          <p:nvPr>
            <p:ph idx="4" type="subTitle"/>
          </p:nvPr>
        </p:nvSpPr>
        <p:spPr>
          <a:xfrm>
            <a:off x="5851642" y="1808175"/>
            <a:ext cx="20757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31" name="Google Shape;431;p22"/>
          <p:cNvSpPr txBox="1"/>
          <p:nvPr>
            <p:ph idx="5" type="title"/>
          </p:nvPr>
        </p:nvSpPr>
        <p:spPr>
          <a:xfrm>
            <a:off x="2210388" y="3634488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2" name="Google Shape;432;p22"/>
          <p:cNvSpPr txBox="1"/>
          <p:nvPr>
            <p:ph idx="6" type="subTitle"/>
          </p:nvPr>
        </p:nvSpPr>
        <p:spPr>
          <a:xfrm>
            <a:off x="2210388" y="4119288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33" name="Google Shape;433;p22"/>
          <p:cNvSpPr txBox="1"/>
          <p:nvPr>
            <p:ph idx="7" type="title"/>
          </p:nvPr>
        </p:nvSpPr>
        <p:spPr>
          <a:xfrm>
            <a:off x="2210387" y="2500388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4" name="Google Shape;434;p22"/>
          <p:cNvSpPr txBox="1"/>
          <p:nvPr>
            <p:ph idx="8" type="subTitle"/>
          </p:nvPr>
        </p:nvSpPr>
        <p:spPr>
          <a:xfrm>
            <a:off x="2210388" y="2985188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35" name="Google Shape;435;p22"/>
          <p:cNvSpPr txBox="1"/>
          <p:nvPr>
            <p:ph idx="9" type="title"/>
          </p:nvPr>
        </p:nvSpPr>
        <p:spPr>
          <a:xfrm>
            <a:off x="5851613" y="2536525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6" name="Google Shape;436;p22"/>
          <p:cNvSpPr txBox="1"/>
          <p:nvPr>
            <p:ph idx="13" type="subTitle"/>
          </p:nvPr>
        </p:nvSpPr>
        <p:spPr>
          <a:xfrm>
            <a:off x="5851612" y="3021325"/>
            <a:ext cx="20757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37" name="Google Shape;437;p22"/>
          <p:cNvSpPr txBox="1"/>
          <p:nvPr>
            <p:ph idx="14" type="title"/>
          </p:nvPr>
        </p:nvSpPr>
        <p:spPr>
          <a:xfrm>
            <a:off x="5851613" y="3634500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8" name="Google Shape;438;p22"/>
          <p:cNvSpPr txBox="1"/>
          <p:nvPr>
            <p:ph idx="15" type="subTitle"/>
          </p:nvPr>
        </p:nvSpPr>
        <p:spPr>
          <a:xfrm>
            <a:off x="5851614" y="4119300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2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3"/>
          <p:cNvSpPr txBox="1"/>
          <p:nvPr>
            <p:ph type="title"/>
          </p:nvPr>
        </p:nvSpPr>
        <p:spPr>
          <a:xfrm>
            <a:off x="4572000" y="2291700"/>
            <a:ext cx="38664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1" name="Google Shape;441;p23"/>
          <p:cNvSpPr txBox="1"/>
          <p:nvPr>
            <p:ph hasCustomPrompt="1" idx="2" type="title"/>
          </p:nvPr>
        </p:nvSpPr>
        <p:spPr>
          <a:xfrm>
            <a:off x="6084250" y="130895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2" name="Google Shape;442;p23"/>
          <p:cNvSpPr txBox="1"/>
          <p:nvPr>
            <p:ph idx="1" type="subTitle"/>
          </p:nvPr>
        </p:nvSpPr>
        <p:spPr>
          <a:xfrm>
            <a:off x="4572000" y="3628575"/>
            <a:ext cx="3866400" cy="419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443" name="Google Shape;443;p23"/>
          <p:cNvGrpSpPr/>
          <p:nvPr/>
        </p:nvGrpSpPr>
        <p:grpSpPr>
          <a:xfrm rot="-8670632">
            <a:off x="207587" y="-134177"/>
            <a:ext cx="932706" cy="1513449"/>
            <a:chOff x="5252475" y="3372998"/>
            <a:chExt cx="758596" cy="1230930"/>
          </a:xfrm>
        </p:grpSpPr>
        <p:sp>
          <p:nvSpPr>
            <p:cNvPr id="444" name="Google Shape;444;p23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2_1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4"/>
          <p:cNvSpPr txBox="1"/>
          <p:nvPr>
            <p:ph type="title"/>
          </p:nvPr>
        </p:nvSpPr>
        <p:spPr>
          <a:xfrm flipH="1">
            <a:off x="2530175" y="2602375"/>
            <a:ext cx="3028200" cy="53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7" name="Google Shape;457;p24"/>
          <p:cNvSpPr txBox="1"/>
          <p:nvPr>
            <p:ph hasCustomPrompt="1" idx="2" type="title"/>
          </p:nvPr>
        </p:nvSpPr>
        <p:spPr>
          <a:xfrm flipH="1">
            <a:off x="4151150" y="1539475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8" name="Google Shape;458;p24"/>
          <p:cNvSpPr txBox="1"/>
          <p:nvPr>
            <p:ph idx="1" type="subTitle"/>
          </p:nvPr>
        </p:nvSpPr>
        <p:spPr>
          <a:xfrm flipH="1">
            <a:off x="2529925" y="3195625"/>
            <a:ext cx="40839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459" name="Google Shape;459;p24"/>
          <p:cNvGrpSpPr/>
          <p:nvPr/>
        </p:nvGrpSpPr>
        <p:grpSpPr>
          <a:xfrm rot="1800091">
            <a:off x="7895377" y="3706319"/>
            <a:ext cx="932727" cy="1513483"/>
            <a:chOff x="5252475" y="3372998"/>
            <a:chExt cx="758596" cy="1230930"/>
          </a:xfrm>
        </p:grpSpPr>
        <p:sp>
          <p:nvSpPr>
            <p:cNvPr id="460" name="Google Shape;460;p24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4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4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4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" name="Google Shape;471;p24"/>
          <p:cNvSpPr/>
          <p:nvPr/>
        </p:nvSpPr>
        <p:spPr>
          <a:xfrm rot="900065">
            <a:off x="645240" y="443481"/>
            <a:ext cx="276795" cy="27679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_1_1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" name="Google Shape;473;p25"/>
          <p:cNvGrpSpPr/>
          <p:nvPr/>
        </p:nvGrpSpPr>
        <p:grpSpPr>
          <a:xfrm rot="-1722853">
            <a:off x="8315665" y="-302591"/>
            <a:ext cx="932689" cy="1513422"/>
            <a:chOff x="5252475" y="3372998"/>
            <a:chExt cx="758596" cy="1230930"/>
          </a:xfrm>
        </p:grpSpPr>
        <p:sp>
          <p:nvSpPr>
            <p:cNvPr id="474" name="Google Shape;474;p25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5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5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5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5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5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5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5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5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5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5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5" name="Google Shape;485;p25"/>
          <p:cNvSpPr/>
          <p:nvPr/>
        </p:nvSpPr>
        <p:spPr>
          <a:xfrm flipH="1" rot="10800000">
            <a:off x="184201" y="353802"/>
            <a:ext cx="450049" cy="45004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5"/>
          <p:cNvSpPr txBox="1"/>
          <p:nvPr>
            <p:ph type="title"/>
          </p:nvPr>
        </p:nvSpPr>
        <p:spPr>
          <a:xfrm flipH="1">
            <a:off x="4682425" y="1572750"/>
            <a:ext cx="25068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7" name="Google Shape;487;p25"/>
          <p:cNvSpPr txBox="1"/>
          <p:nvPr>
            <p:ph hasCustomPrompt="1" idx="2" type="title"/>
          </p:nvPr>
        </p:nvSpPr>
        <p:spPr>
          <a:xfrm flipH="1">
            <a:off x="7545350" y="226180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88" name="Google Shape;488;p25"/>
          <p:cNvSpPr txBox="1"/>
          <p:nvPr>
            <p:ph idx="1" type="subTitle"/>
          </p:nvPr>
        </p:nvSpPr>
        <p:spPr>
          <a:xfrm flipH="1">
            <a:off x="4831525" y="2855850"/>
            <a:ext cx="2357700" cy="71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3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" name="Google Shape;490;p26"/>
          <p:cNvGrpSpPr/>
          <p:nvPr/>
        </p:nvGrpSpPr>
        <p:grpSpPr>
          <a:xfrm flipH="1" rot="10800000">
            <a:off x="-123371" y="-112438"/>
            <a:ext cx="932693" cy="1513429"/>
            <a:chOff x="5252475" y="3372998"/>
            <a:chExt cx="758596" cy="1230930"/>
          </a:xfrm>
        </p:grpSpPr>
        <p:sp>
          <p:nvSpPr>
            <p:cNvPr id="491" name="Google Shape;491;p26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6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6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6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6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6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" name="Google Shape;502;p26"/>
          <p:cNvSpPr/>
          <p:nvPr/>
        </p:nvSpPr>
        <p:spPr>
          <a:xfrm rot="-2700000">
            <a:off x="8497840" y="4667544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6"/>
          <p:cNvSpPr/>
          <p:nvPr/>
        </p:nvSpPr>
        <p:spPr>
          <a:xfrm rot="-2700000">
            <a:off x="8783860" y="4202237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7"/>
          <p:cNvSpPr/>
          <p:nvPr/>
        </p:nvSpPr>
        <p:spPr>
          <a:xfrm flipH="1" rot="-8100000">
            <a:off x="124720" y="1878597"/>
            <a:ext cx="404009" cy="40400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7"/>
          <p:cNvSpPr/>
          <p:nvPr/>
        </p:nvSpPr>
        <p:spPr>
          <a:xfrm flipH="1" rot="-8100000">
            <a:off x="291496" y="1199950"/>
            <a:ext cx="313704" cy="31545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27"/>
          <p:cNvSpPr/>
          <p:nvPr/>
        </p:nvSpPr>
        <p:spPr>
          <a:xfrm flipH="1" rot="-8100000">
            <a:off x="175842" y="134785"/>
            <a:ext cx="650836" cy="65083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9" name="Google Shape;509;p27"/>
          <p:cNvGrpSpPr/>
          <p:nvPr/>
        </p:nvGrpSpPr>
        <p:grpSpPr>
          <a:xfrm flipH="1">
            <a:off x="8574392" y="-69532"/>
            <a:ext cx="686433" cy="862601"/>
            <a:chOff x="-84151" y="785111"/>
            <a:chExt cx="490484" cy="616364"/>
          </a:xfrm>
        </p:grpSpPr>
        <p:sp>
          <p:nvSpPr>
            <p:cNvPr id="510" name="Google Shape;510;p27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14" name="Google Shape;514;p27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15" name="Google Shape;515;p27"/>
          <p:cNvGrpSpPr/>
          <p:nvPr/>
        </p:nvGrpSpPr>
        <p:grpSpPr>
          <a:xfrm>
            <a:off x="8276297" y="-69476"/>
            <a:ext cx="498185" cy="626041"/>
            <a:chOff x="-84151" y="785111"/>
            <a:chExt cx="490484" cy="616364"/>
          </a:xfrm>
        </p:grpSpPr>
        <p:sp>
          <p:nvSpPr>
            <p:cNvPr id="516" name="Google Shape;516;p27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20" name="Google Shape;520;p27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21" name="Google Shape;521;p27"/>
          <p:cNvSpPr/>
          <p:nvPr/>
        </p:nvSpPr>
        <p:spPr>
          <a:xfrm flipH="1" rot="-8100000">
            <a:off x="8420795" y="4554622"/>
            <a:ext cx="404009" cy="40400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7"/>
          <p:cNvSpPr/>
          <p:nvPr/>
        </p:nvSpPr>
        <p:spPr>
          <a:xfrm flipH="1" rot="-8100000">
            <a:off x="8639996" y="3980225"/>
            <a:ext cx="313704" cy="31545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7"/>
          <p:cNvSpPr txBox="1"/>
          <p:nvPr>
            <p:ph hasCustomPrompt="1" type="title"/>
          </p:nvPr>
        </p:nvSpPr>
        <p:spPr>
          <a:xfrm>
            <a:off x="1223100" y="3231225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4" name="Google Shape;524;p27"/>
          <p:cNvSpPr txBox="1"/>
          <p:nvPr>
            <p:ph idx="1" type="subTitle"/>
          </p:nvPr>
        </p:nvSpPr>
        <p:spPr>
          <a:xfrm>
            <a:off x="1223100" y="2462357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25" name="Google Shape;525;p27"/>
          <p:cNvSpPr txBox="1"/>
          <p:nvPr>
            <p:ph hasCustomPrompt="1" idx="2" type="title"/>
          </p:nvPr>
        </p:nvSpPr>
        <p:spPr>
          <a:xfrm>
            <a:off x="3800550" y="3231219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6" name="Google Shape;526;p27"/>
          <p:cNvSpPr txBox="1"/>
          <p:nvPr>
            <p:ph idx="3" type="subTitle"/>
          </p:nvPr>
        </p:nvSpPr>
        <p:spPr>
          <a:xfrm>
            <a:off x="3800550" y="2462325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27" name="Google Shape;527;p27"/>
          <p:cNvSpPr txBox="1"/>
          <p:nvPr>
            <p:ph hasCustomPrompt="1" idx="4" type="title"/>
          </p:nvPr>
        </p:nvSpPr>
        <p:spPr>
          <a:xfrm>
            <a:off x="6378000" y="3231224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8" name="Google Shape;528;p27"/>
          <p:cNvSpPr txBox="1"/>
          <p:nvPr>
            <p:ph idx="5" type="subTitle"/>
          </p:nvPr>
        </p:nvSpPr>
        <p:spPr>
          <a:xfrm>
            <a:off x="6378000" y="2462325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29" name="Google Shape;529;p27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0" name="Google Shape;530;p27"/>
          <p:cNvSpPr txBox="1"/>
          <p:nvPr>
            <p:ph idx="7" type="title"/>
          </p:nvPr>
        </p:nvSpPr>
        <p:spPr>
          <a:xfrm>
            <a:off x="1223100" y="1977525"/>
            <a:ext cx="15429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1" name="Google Shape;531;p27"/>
          <p:cNvSpPr txBox="1"/>
          <p:nvPr>
            <p:ph idx="8" type="title"/>
          </p:nvPr>
        </p:nvSpPr>
        <p:spPr>
          <a:xfrm>
            <a:off x="3800550" y="1977525"/>
            <a:ext cx="15429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2" name="Google Shape;532;p27"/>
          <p:cNvSpPr txBox="1"/>
          <p:nvPr>
            <p:ph idx="9" type="title"/>
          </p:nvPr>
        </p:nvSpPr>
        <p:spPr>
          <a:xfrm>
            <a:off x="6378000" y="1977525"/>
            <a:ext cx="15429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8"/>
          <p:cNvSpPr txBox="1"/>
          <p:nvPr>
            <p:ph type="title"/>
          </p:nvPr>
        </p:nvSpPr>
        <p:spPr>
          <a:xfrm>
            <a:off x="720000" y="539400"/>
            <a:ext cx="2729400" cy="87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5" name="Google Shape;535;p28"/>
          <p:cNvSpPr txBox="1"/>
          <p:nvPr>
            <p:ph idx="1" type="subTitle"/>
          </p:nvPr>
        </p:nvSpPr>
        <p:spPr>
          <a:xfrm>
            <a:off x="720000" y="2489331"/>
            <a:ext cx="2729400" cy="799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536" name="Google Shape;536;p28"/>
          <p:cNvSpPr txBox="1"/>
          <p:nvPr>
            <p:ph idx="2" type="subTitle"/>
          </p:nvPr>
        </p:nvSpPr>
        <p:spPr>
          <a:xfrm>
            <a:off x="720000" y="2080400"/>
            <a:ext cx="2729400" cy="40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537" name="Google Shape;537;p28"/>
          <p:cNvGrpSpPr/>
          <p:nvPr/>
        </p:nvGrpSpPr>
        <p:grpSpPr>
          <a:xfrm rot="-9900044">
            <a:off x="8390289" y="-148690"/>
            <a:ext cx="932686" cy="1513416"/>
            <a:chOff x="5252475" y="3372998"/>
            <a:chExt cx="758596" cy="1230930"/>
          </a:xfrm>
        </p:grpSpPr>
        <p:sp>
          <p:nvSpPr>
            <p:cNvPr id="538" name="Google Shape;538;p28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9" name="Google Shape;549;p28"/>
          <p:cNvSpPr txBox="1"/>
          <p:nvPr/>
        </p:nvSpPr>
        <p:spPr>
          <a:xfrm>
            <a:off x="720000" y="3519175"/>
            <a:ext cx="300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CREDITS: This presentation template was created by</a:t>
            </a:r>
            <a:r>
              <a:rPr lang="en" sz="1200">
                <a:solidFill>
                  <a:srgbClr val="434343"/>
                </a:solidFill>
                <a:latin typeface="Cairo"/>
                <a:ea typeface="Cairo"/>
                <a:cs typeface="Cairo"/>
                <a:sym typeface="Cairo"/>
              </a:rPr>
              <a:t>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and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_1_1">
    <p:bg>
      <p:bgPr>
        <a:solidFill>
          <a:schemeClr val="dk2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_2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0"/>
          <p:cNvSpPr/>
          <p:nvPr/>
        </p:nvSpPr>
        <p:spPr>
          <a:xfrm rot="8100000">
            <a:off x="8460529" y="1531072"/>
            <a:ext cx="404009" cy="40400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0"/>
          <p:cNvSpPr/>
          <p:nvPr/>
        </p:nvSpPr>
        <p:spPr>
          <a:xfrm rot="8100000">
            <a:off x="8764708" y="997550"/>
            <a:ext cx="313704" cy="31545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30"/>
          <p:cNvSpPr/>
          <p:nvPr/>
        </p:nvSpPr>
        <p:spPr>
          <a:xfrm rot="8100000">
            <a:off x="8162580" y="134785"/>
            <a:ext cx="650836" cy="65083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30"/>
          <p:cNvSpPr/>
          <p:nvPr/>
        </p:nvSpPr>
        <p:spPr>
          <a:xfrm rot="2700000">
            <a:off x="276569" y="4605415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30"/>
          <p:cNvSpPr/>
          <p:nvPr/>
        </p:nvSpPr>
        <p:spPr>
          <a:xfrm rot="2700000">
            <a:off x="100461" y="4264361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7" name="Google Shape;557;p30"/>
          <p:cNvGrpSpPr/>
          <p:nvPr/>
        </p:nvGrpSpPr>
        <p:grpSpPr>
          <a:xfrm>
            <a:off x="-120517" y="-69488"/>
            <a:ext cx="586031" cy="736432"/>
            <a:chOff x="-84151" y="785111"/>
            <a:chExt cx="490484" cy="616364"/>
          </a:xfrm>
        </p:grpSpPr>
        <p:sp>
          <p:nvSpPr>
            <p:cNvPr id="558" name="Google Shape;558;p30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62" name="Google Shape;562;p30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63" name="Google Shape;563;p30"/>
          <p:cNvGrpSpPr/>
          <p:nvPr/>
        </p:nvGrpSpPr>
        <p:grpSpPr>
          <a:xfrm flipH="1">
            <a:off x="294704" y="-69476"/>
            <a:ext cx="425299" cy="534449"/>
            <a:chOff x="-84151" y="785111"/>
            <a:chExt cx="490484" cy="616364"/>
          </a:xfrm>
        </p:grpSpPr>
        <p:sp>
          <p:nvSpPr>
            <p:cNvPr id="564" name="Google Shape;564;p30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68" name="Google Shape;568;p30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/>
          <p:nvPr/>
        </p:nvSpPr>
        <p:spPr>
          <a:xfrm>
            <a:off x="8231650" y="135450"/>
            <a:ext cx="370803" cy="370803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4"/>
          <p:cNvSpPr/>
          <p:nvPr/>
        </p:nvSpPr>
        <p:spPr>
          <a:xfrm>
            <a:off x="8491165" y="963340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4"/>
          <p:cNvSpPr/>
          <p:nvPr/>
        </p:nvSpPr>
        <p:spPr>
          <a:xfrm>
            <a:off x="8558122" y="360806"/>
            <a:ext cx="488934" cy="488914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4"/>
          <p:cNvSpPr/>
          <p:nvPr/>
        </p:nvSpPr>
        <p:spPr>
          <a:xfrm rot="8004877">
            <a:off x="49922" y="4150935"/>
            <a:ext cx="206704" cy="207855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4"/>
          <p:cNvSpPr/>
          <p:nvPr/>
        </p:nvSpPr>
        <p:spPr>
          <a:xfrm rot="8004877">
            <a:off x="36585" y="4582287"/>
            <a:ext cx="428845" cy="42884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" name="Google Shape;48;p4"/>
          <p:cNvSpPr txBox="1"/>
          <p:nvPr>
            <p:ph idx="1" type="body"/>
          </p:nvPr>
        </p:nvSpPr>
        <p:spPr>
          <a:xfrm>
            <a:off x="720000" y="1187702"/>
            <a:ext cx="7704000" cy="3416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" name="Google Shape;570;p31"/>
          <p:cNvGrpSpPr/>
          <p:nvPr/>
        </p:nvGrpSpPr>
        <p:grpSpPr>
          <a:xfrm rot="8309431">
            <a:off x="929321" y="-881944"/>
            <a:ext cx="1067824" cy="1732697"/>
            <a:chOff x="5252475" y="3372998"/>
            <a:chExt cx="758596" cy="1230930"/>
          </a:xfrm>
        </p:grpSpPr>
        <p:sp>
          <p:nvSpPr>
            <p:cNvPr id="571" name="Google Shape;571;p31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1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1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2" name="Google Shape;582;p31"/>
          <p:cNvSpPr/>
          <p:nvPr/>
        </p:nvSpPr>
        <p:spPr>
          <a:xfrm rot="-2979600">
            <a:off x="6162261" y="72226"/>
            <a:ext cx="288185" cy="2897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31"/>
          <p:cNvSpPr/>
          <p:nvPr/>
        </p:nvSpPr>
        <p:spPr>
          <a:xfrm rot="-2979783">
            <a:off x="6926277" y="179486"/>
            <a:ext cx="511919" cy="514765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4" name="Google Shape;584;p31"/>
          <p:cNvGrpSpPr/>
          <p:nvPr/>
        </p:nvGrpSpPr>
        <p:grpSpPr>
          <a:xfrm flipH="1" rot="-1944596">
            <a:off x="142476" y="-240460"/>
            <a:ext cx="728260" cy="915162"/>
            <a:chOff x="-84151" y="785111"/>
            <a:chExt cx="490484" cy="616364"/>
          </a:xfrm>
        </p:grpSpPr>
        <p:sp>
          <p:nvSpPr>
            <p:cNvPr id="585" name="Google Shape;585;p3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89" name="Google Shape;589;p3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90" name="Google Shape;590;p31"/>
          <p:cNvGrpSpPr/>
          <p:nvPr/>
        </p:nvGrpSpPr>
        <p:grpSpPr>
          <a:xfrm rot="-1944773">
            <a:off x="-176122" y="2047"/>
            <a:ext cx="528536" cy="664129"/>
            <a:chOff x="-84151" y="785111"/>
            <a:chExt cx="490484" cy="616364"/>
          </a:xfrm>
        </p:grpSpPr>
        <p:sp>
          <p:nvSpPr>
            <p:cNvPr id="591" name="Google Shape;591;p3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95" name="Google Shape;595;p3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96" name="Google Shape;596;p31"/>
          <p:cNvSpPr/>
          <p:nvPr/>
        </p:nvSpPr>
        <p:spPr>
          <a:xfrm rot="-2979786">
            <a:off x="8118698" y="128020"/>
            <a:ext cx="818201" cy="822758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2" type="title"/>
          </p:nvPr>
        </p:nvSpPr>
        <p:spPr>
          <a:xfrm>
            <a:off x="950848" y="2095300"/>
            <a:ext cx="22977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3" type="title"/>
          </p:nvPr>
        </p:nvSpPr>
        <p:spPr>
          <a:xfrm>
            <a:off x="5979250" y="2095300"/>
            <a:ext cx="21474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1" type="subTitle"/>
          </p:nvPr>
        </p:nvSpPr>
        <p:spPr>
          <a:xfrm>
            <a:off x="5979253" y="2654202"/>
            <a:ext cx="2147400" cy="134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5"/>
          <p:cNvSpPr txBox="1"/>
          <p:nvPr>
            <p:ph idx="4" type="subTitle"/>
          </p:nvPr>
        </p:nvSpPr>
        <p:spPr>
          <a:xfrm>
            <a:off x="950848" y="2654202"/>
            <a:ext cx="2297700" cy="134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5" name="Google Shape;55;p5"/>
          <p:cNvSpPr/>
          <p:nvPr/>
        </p:nvSpPr>
        <p:spPr>
          <a:xfrm rot="2700000">
            <a:off x="276569" y="540715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5"/>
          <p:cNvSpPr/>
          <p:nvPr/>
        </p:nvSpPr>
        <p:spPr>
          <a:xfrm rot="2700000">
            <a:off x="100461" y="199661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5"/>
          <p:cNvSpPr/>
          <p:nvPr/>
        </p:nvSpPr>
        <p:spPr>
          <a:xfrm rot="2700000">
            <a:off x="8508777" y="408376"/>
            <a:ext cx="470996" cy="47099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 rot="2700000">
            <a:off x="8840511" y="1069511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1" name="Google Shape;61;p6"/>
          <p:cNvGrpSpPr/>
          <p:nvPr/>
        </p:nvGrpSpPr>
        <p:grpSpPr>
          <a:xfrm flipH="1">
            <a:off x="8639847" y="-69488"/>
            <a:ext cx="586031" cy="736432"/>
            <a:chOff x="-84151" y="785111"/>
            <a:chExt cx="490484" cy="616364"/>
          </a:xfrm>
        </p:grpSpPr>
        <p:sp>
          <p:nvSpPr>
            <p:cNvPr id="62" name="Google Shape;62;p6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" name="Google Shape;66;p6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67" name="Google Shape;67;p6"/>
          <p:cNvGrpSpPr/>
          <p:nvPr/>
        </p:nvGrpSpPr>
        <p:grpSpPr>
          <a:xfrm>
            <a:off x="8385358" y="-69476"/>
            <a:ext cx="425299" cy="534449"/>
            <a:chOff x="-84151" y="785111"/>
            <a:chExt cx="490484" cy="616364"/>
          </a:xfrm>
        </p:grpSpPr>
        <p:sp>
          <p:nvSpPr>
            <p:cNvPr id="68" name="Google Shape;68;p6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2" name="Google Shape;72;p6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3" name="Google Shape;73;p6"/>
          <p:cNvSpPr/>
          <p:nvPr/>
        </p:nvSpPr>
        <p:spPr>
          <a:xfrm rot="2700000">
            <a:off x="276569" y="4605415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6"/>
          <p:cNvSpPr/>
          <p:nvPr/>
        </p:nvSpPr>
        <p:spPr>
          <a:xfrm rot="2700000">
            <a:off x="100461" y="4264361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/>
          <p:nvPr>
            <p:ph idx="1" type="body"/>
          </p:nvPr>
        </p:nvSpPr>
        <p:spPr>
          <a:xfrm>
            <a:off x="720000" y="1802513"/>
            <a:ext cx="4423500" cy="261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7" name="Google Shape;77;p7"/>
          <p:cNvSpPr txBox="1"/>
          <p:nvPr>
            <p:ph type="title"/>
          </p:nvPr>
        </p:nvSpPr>
        <p:spPr>
          <a:xfrm>
            <a:off x="720000" y="445025"/>
            <a:ext cx="42948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8" name="Google Shape;78;p7"/>
          <p:cNvSpPr/>
          <p:nvPr/>
        </p:nvSpPr>
        <p:spPr>
          <a:xfrm flipH="1" rot="10800000">
            <a:off x="8258533" y="4439451"/>
            <a:ext cx="534109" cy="53413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7"/>
          <p:cNvSpPr/>
          <p:nvPr/>
        </p:nvSpPr>
        <p:spPr>
          <a:xfrm flipH="1" rot="10800000">
            <a:off x="7659323" y="4656947"/>
            <a:ext cx="368755" cy="36875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7"/>
          <p:cNvSpPr/>
          <p:nvPr/>
        </p:nvSpPr>
        <p:spPr>
          <a:xfrm flipH="1" rot="10800000">
            <a:off x="8697025" y="3861393"/>
            <a:ext cx="304157" cy="304157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" name="Google Shape;81;p7"/>
          <p:cNvGrpSpPr/>
          <p:nvPr/>
        </p:nvGrpSpPr>
        <p:grpSpPr>
          <a:xfrm rot="-8670632">
            <a:off x="8278162" y="-134177"/>
            <a:ext cx="932706" cy="1513449"/>
            <a:chOff x="5252475" y="3372998"/>
            <a:chExt cx="758596" cy="1230930"/>
          </a:xfrm>
        </p:grpSpPr>
        <p:sp>
          <p:nvSpPr>
            <p:cNvPr id="82" name="Google Shape;82;p7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8"/>
          <p:cNvGrpSpPr/>
          <p:nvPr/>
        </p:nvGrpSpPr>
        <p:grpSpPr>
          <a:xfrm rot="-5237107">
            <a:off x="3404990" y="-789541"/>
            <a:ext cx="1121097" cy="1819018"/>
            <a:chOff x="5252475" y="3372998"/>
            <a:chExt cx="758596" cy="1230930"/>
          </a:xfrm>
        </p:grpSpPr>
        <p:sp>
          <p:nvSpPr>
            <p:cNvPr id="95" name="Google Shape;95;p8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" name="Google Shape;106;p8"/>
          <p:cNvGrpSpPr/>
          <p:nvPr/>
        </p:nvGrpSpPr>
        <p:grpSpPr>
          <a:xfrm rot="-6529542">
            <a:off x="5500643" y="-63288"/>
            <a:ext cx="425292" cy="534440"/>
            <a:chOff x="-84151" y="785111"/>
            <a:chExt cx="490484" cy="616364"/>
          </a:xfrm>
        </p:grpSpPr>
        <p:sp>
          <p:nvSpPr>
            <p:cNvPr id="107" name="Google Shape;107;p8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1" name="Google Shape;111;p8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12" name="Google Shape;112;p8"/>
          <p:cNvGrpSpPr/>
          <p:nvPr/>
        </p:nvGrpSpPr>
        <p:grpSpPr>
          <a:xfrm flipH="1" rot="-1944630">
            <a:off x="4899746" y="-227062"/>
            <a:ext cx="586039" cy="736442"/>
            <a:chOff x="-84151" y="785111"/>
            <a:chExt cx="490484" cy="616364"/>
          </a:xfrm>
        </p:grpSpPr>
        <p:sp>
          <p:nvSpPr>
            <p:cNvPr id="113" name="Google Shape;113;p8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7" name="Google Shape;117;p8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8" name="Google Shape;118;p8"/>
          <p:cNvSpPr txBox="1"/>
          <p:nvPr>
            <p:ph type="title"/>
          </p:nvPr>
        </p:nvSpPr>
        <p:spPr>
          <a:xfrm>
            <a:off x="2317950" y="1373888"/>
            <a:ext cx="4508100" cy="140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19" name="Google Shape;119;p8"/>
          <p:cNvGrpSpPr/>
          <p:nvPr/>
        </p:nvGrpSpPr>
        <p:grpSpPr>
          <a:xfrm rot="2233686">
            <a:off x="8229102" y="3335367"/>
            <a:ext cx="1067820" cy="1732691"/>
            <a:chOff x="5252475" y="3372998"/>
            <a:chExt cx="758596" cy="1230930"/>
          </a:xfrm>
        </p:grpSpPr>
        <p:sp>
          <p:nvSpPr>
            <p:cNvPr id="120" name="Google Shape;120;p8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" name="Google Shape;131;p8"/>
          <p:cNvGrpSpPr/>
          <p:nvPr/>
        </p:nvGrpSpPr>
        <p:grpSpPr>
          <a:xfrm flipH="1" rot="-1944630">
            <a:off x="53534" y="2567738"/>
            <a:ext cx="586039" cy="736442"/>
            <a:chOff x="-84151" y="785111"/>
            <a:chExt cx="490484" cy="616364"/>
          </a:xfrm>
        </p:grpSpPr>
        <p:sp>
          <p:nvSpPr>
            <p:cNvPr id="132" name="Google Shape;132;p8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6" name="Google Shape;136;p8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37" name="Google Shape;137;p8"/>
          <p:cNvGrpSpPr/>
          <p:nvPr/>
        </p:nvGrpSpPr>
        <p:grpSpPr>
          <a:xfrm rot="-1944866">
            <a:off x="-202850" y="2762917"/>
            <a:ext cx="425299" cy="534449"/>
            <a:chOff x="-84151" y="785111"/>
            <a:chExt cx="490484" cy="616364"/>
          </a:xfrm>
        </p:grpSpPr>
        <p:sp>
          <p:nvSpPr>
            <p:cNvPr id="138" name="Google Shape;138;p8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2" name="Google Shape;142;p8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3" name="Google Shape;143;p8"/>
          <p:cNvSpPr/>
          <p:nvPr/>
        </p:nvSpPr>
        <p:spPr>
          <a:xfrm rot="-2979700">
            <a:off x="207253" y="4157678"/>
            <a:ext cx="741899" cy="74604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"/>
          <p:cNvSpPr/>
          <p:nvPr/>
        </p:nvSpPr>
        <p:spPr>
          <a:xfrm rot="-2979637">
            <a:off x="1127246" y="4674499"/>
            <a:ext cx="345381" cy="347302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8"/>
          <p:cNvSpPr/>
          <p:nvPr/>
        </p:nvSpPr>
        <p:spPr>
          <a:xfrm rot="-2979857">
            <a:off x="220224" y="3625178"/>
            <a:ext cx="269201" cy="270696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"/>
          <p:cNvSpPr txBox="1"/>
          <p:nvPr>
            <p:ph type="title"/>
          </p:nvPr>
        </p:nvSpPr>
        <p:spPr>
          <a:xfrm>
            <a:off x="3183150" y="2153625"/>
            <a:ext cx="9483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8" name="Google Shape;148;p9"/>
          <p:cNvSpPr txBox="1"/>
          <p:nvPr>
            <p:ph idx="1" type="subTitle"/>
          </p:nvPr>
        </p:nvSpPr>
        <p:spPr>
          <a:xfrm>
            <a:off x="2088300" y="2995413"/>
            <a:ext cx="4967400" cy="129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149" name="Google Shape;149;p9"/>
          <p:cNvSpPr/>
          <p:nvPr/>
        </p:nvSpPr>
        <p:spPr>
          <a:xfrm flipH="1" rot="10800000">
            <a:off x="411578" y="1257025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"/>
          <p:cNvSpPr/>
          <p:nvPr/>
        </p:nvSpPr>
        <p:spPr>
          <a:xfrm flipH="1" rot="10800000">
            <a:off x="128742" y="484290"/>
            <a:ext cx="520751" cy="520751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9"/>
          <p:cNvSpPr/>
          <p:nvPr/>
        </p:nvSpPr>
        <p:spPr>
          <a:xfrm rot="-2700000">
            <a:off x="8462290" y="4353869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9"/>
          <p:cNvSpPr/>
          <p:nvPr/>
        </p:nvSpPr>
        <p:spPr>
          <a:xfrm rot="-2700000">
            <a:off x="8091860" y="4690662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" name="Google Shape;153;p9"/>
          <p:cNvGrpSpPr/>
          <p:nvPr/>
        </p:nvGrpSpPr>
        <p:grpSpPr>
          <a:xfrm rot="900132">
            <a:off x="-247805" y="4049444"/>
            <a:ext cx="684288" cy="1110355"/>
            <a:chOff x="5252475" y="3372998"/>
            <a:chExt cx="758596" cy="1230930"/>
          </a:xfrm>
        </p:grpSpPr>
        <p:sp>
          <p:nvSpPr>
            <p:cNvPr id="154" name="Google Shape;154;p9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" name="Google Shape;165;p9"/>
          <p:cNvGrpSpPr/>
          <p:nvPr/>
        </p:nvGrpSpPr>
        <p:grpSpPr>
          <a:xfrm rot="-8670632">
            <a:off x="7751012" y="-134177"/>
            <a:ext cx="932706" cy="1513449"/>
            <a:chOff x="5252475" y="3372998"/>
            <a:chExt cx="758596" cy="1230930"/>
          </a:xfrm>
        </p:grpSpPr>
        <p:sp>
          <p:nvSpPr>
            <p:cNvPr id="166" name="Google Shape;166;p9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9"/>
          <p:cNvSpPr/>
          <p:nvPr/>
        </p:nvSpPr>
        <p:spPr>
          <a:xfrm flipH="1" rot="10800000">
            <a:off x="791738" y="1105465"/>
            <a:ext cx="323252" cy="323252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80" name="Google Shape;180;p10"/>
          <p:cNvGrpSpPr/>
          <p:nvPr/>
        </p:nvGrpSpPr>
        <p:grpSpPr>
          <a:xfrm>
            <a:off x="-120701" y="3699591"/>
            <a:ext cx="932693" cy="1513429"/>
            <a:chOff x="5252475" y="3372998"/>
            <a:chExt cx="758596" cy="1230930"/>
          </a:xfrm>
        </p:grpSpPr>
        <p:sp>
          <p:nvSpPr>
            <p:cNvPr id="181" name="Google Shape;181;p10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0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0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0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0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10"/>
          <p:cNvSpPr/>
          <p:nvPr/>
        </p:nvSpPr>
        <p:spPr>
          <a:xfrm rot="-2979713">
            <a:off x="8569966" y="269511"/>
            <a:ext cx="536789" cy="53978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0"/>
          <p:cNvSpPr/>
          <p:nvPr/>
        </p:nvSpPr>
        <p:spPr>
          <a:xfrm rot="-2979703">
            <a:off x="8548396" y="1042071"/>
            <a:ext cx="327601" cy="32943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taatliches"/>
              <a:buNone/>
              <a:defRPr sz="3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indent="-3302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indent="-3302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indent="-3302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indent="-3302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indent="-3302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indent="-3302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indent="-3302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indent="-3302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gif"/><Relationship Id="rId4" Type="http://schemas.openxmlformats.org/officeDocument/2006/relationships/image" Target="../media/image11.gif"/><Relationship Id="rId5" Type="http://schemas.openxmlformats.org/officeDocument/2006/relationships/image" Target="../media/image12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gif"/><Relationship Id="rId4" Type="http://schemas.openxmlformats.org/officeDocument/2006/relationships/image" Target="../media/image18.png"/><Relationship Id="rId5" Type="http://schemas.openxmlformats.org/officeDocument/2006/relationships/image" Target="../media/image16.png"/><Relationship Id="rId6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youtube.com/watch?v=EorHu2tJXAA" TargetMode="External"/><Relationship Id="rId4" Type="http://schemas.openxmlformats.org/officeDocument/2006/relationships/image" Target="../media/image1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Relationship Id="rId3" Type="http://schemas.openxmlformats.org/officeDocument/2006/relationships/comments" Target="../comments/comment4.xml"/><Relationship Id="rId4" Type="http://schemas.openxmlformats.org/officeDocument/2006/relationships/image" Target="../media/image1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youtube.com/watch?v=ZsKomhLz-CE" TargetMode="External"/><Relationship Id="rId4" Type="http://schemas.openxmlformats.org/officeDocument/2006/relationships/image" Target="../media/image2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comments" Target="../comments/comment5.xml"/><Relationship Id="rId4" Type="http://schemas.openxmlformats.org/officeDocument/2006/relationships/image" Target="../media/image21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drive.google.com/file/d/1CJGpLlpGqk1cmQTuC_gOrWDal4opBef7/view" TargetMode="External"/><Relationship Id="rId4" Type="http://schemas.openxmlformats.org/officeDocument/2006/relationships/image" Target="../media/image2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www.youtube.com/watch?v=O3F3uTG5pwA" TargetMode="External"/><Relationship Id="rId4" Type="http://schemas.openxmlformats.org/officeDocument/2006/relationships/image" Target="../media/image23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Relationship Id="rId4" Type="http://schemas.openxmlformats.org/officeDocument/2006/relationships/image" Target="../media/image26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Relationship Id="rId4" Type="http://schemas.openxmlformats.org/officeDocument/2006/relationships/image" Target="../media/image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Relationship Id="rId4" Type="http://schemas.openxmlformats.org/officeDocument/2006/relationships/image" Target="../media/image11.gif"/><Relationship Id="rId5" Type="http://schemas.openxmlformats.org/officeDocument/2006/relationships/image" Target="../media/image1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gif"/><Relationship Id="rId4" Type="http://schemas.openxmlformats.org/officeDocument/2006/relationships/image" Target="../media/image14.gif"/><Relationship Id="rId5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2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3.xml"/><Relationship Id="rId4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2"/>
          <p:cNvSpPr txBox="1"/>
          <p:nvPr>
            <p:ph type="ctrTitle"/>
          </p:nvPr>
        </p:nvSpPr>
        <p:spPr>
          <a:xfrm>
            <a:off x="713100" y="2926700"/>
            <a:ext cx="4287000" cy="86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</p:txBody>
      </p:sp>
      <p:sp>
        <p:nvSpPr>
          <p:cNvPr id="602" name="Google Shape;602;p32"/>
          <p:cNvSpPr/>
          <p:nvPr/>
        </p:nvSpPr>
        <p:spPr>
          <a:xfrm>
            <a:off x="2554461" y="1745420"/>
            <a:ext cx="317725" cy="316263"/>
          </a:xfrm>
          <a:custGeom>
            <a:rect b="b" l="l" r="r" t="t"/>
            <a:pathLst>
              <a:path extrusionOk="0" fill="none" h="4977" w="5000">
                <a:moveTo>
                  <a:pt x="1598" y="2694"/>
                </a:moveTo>
                <a:cubicBezTo>
                  <a:pt x="1690" y="3173"/>
                  <a:pt x="2169" y="3470"/>
                  <a:pt x="2648" y="3356"/>
                </a:cubicBezTo>
                <a:cubicBezTo>
                  <a:pt x="3128" y="3264"/>
                  <a:pt x="3424" y="2785"/>
                  <a:pt x="3333" y="2306"/>
                </a:cubicBezTo>
                <a:cubicBezTo>
                  <a:pt x="3219" y="1826"/>
                  <a:pt x="2740" y="1530"/>
                  <a:pt x="2260" y="1621"/>
                </a:cubicBezTo>
                <a:cubicBezTo>
                  <a:pt x="1781" y="1735"/>
                  <a:pt x="1484" y="2214"/>
                  <a:pt x="1598" y="2694"/>
                </a:cubicBezTo>
                <a:close/>
                <a:moveTo>
                  <a:pt x="1553" y="685"/>
                </a:moveTo>
                <a:lnTo>
                  <a:pt x="1553" y="183"/>
                </a:lnTo>
                <a:lnTo>
                  <a:pt x="2352" y="0"/>
                </a:lnTo>
                <a:lnTo>
                  <a:pt x="2580" y="457"/>
                </a:lnTo>
                <a:cubicBezTo>
                  <a:pt x="2763" y="457"/>
                  <a:pt x="2945" y="480"/>
                  <a:pt x="3105" y="548"/>
                </a:cubicBezTo>
                <a:lnTo>
                  <a:pt x="3470" y="183"/>
                </a:lnTo>
                <a:lnTo>
                  <a:pt x="4155" y="640"/>
                </a:lnTo>
                <a:lnTo>
                  <a:pt x="3995" y="1096"/>
                </a:lnTo>
                <a:cubicBezTo>
                  <a:pt x="4109" y="1233"/>
                  <a:pt x="4223" y="1393"/>
                  <a:pt x="4315" y="1553"/>
                </a:cubicBezTo>
                <a:lnTo>
                  <a:pt x="4817" y="1553"/>
                </a:lnTo>
                <a:lnTo>
                  <a:pt x="4999" y="2351"/>
                </a:lnTo>
                <a:lnTo>
                  <a:pt x="4543" y="2580"/>
                </a:lnTo>
                <a:cubicBezTo>
                  <a:pt x="4520" y="2762"/>
                  <a:pt x="4497" y="2922"/>
                  <a:pt x="4452" y="3105"/>
                </a:cubicBezTo>
                <a:lnTo>
                  <a:pt x="4794" y="3447"/>
                </a:lnTo>
                <a:lnTo>
                  <a:pt x="4360" y="4155"/>
                </a:lnTo>
                <a:lnTo>
                  <a:pt x="3881" y="3995"/>
                </a:lnTo>
                <a:cubicBezTo>
                  <a:pt x="3744" y="4109"/>
                  <a:pt x="3607" y="4223"/>
                  <a:pt x="3447" y="4292"/>
                </a:cubicBezTo>
                <a:lnTo>
                  <a:pt x="3447" y="4794"/>
                </a:lnTo>
                <a:lnTo>
                  <a:pt x="2626" y="4976"/>
                </a:lnTo>
                <a:lnTo>
                  <a:pt x="2420" y="4543"/>
                </a:lnTo>
                <a:cubicBezTo>
                  <a:pt x="2238" y="4520"/>
                  <a:pt x="2055" y="4497"/>
                  <a:pt x="1872" y="4428"/>
                </a:cubicBezTo>
                <a:lnTo>
                  <a:pt x="1530" y="4794"/>
                </a:lnTo>
                <a:lnTo>
                  <a:pt x="822" y="4360"/>
                </a:lnTo>
                <a:lnTo>
                  <a:pt x="1005" y="3881"/>
                </a:lnTo>
                <a:cubicBezTo>
                  <a:pt x="868" y="3744"/>
                  <a:pt x="777" y="3607"/>
                  <a:pt x="685" y="3424"/>
                </a:cubicBezTo>
                <a:lnTo>
                  <a:pt x="183" y="3424"/>
                </a:lnTo>
                <a:lnTo>
                  <a:pt x="1" y="2625"/>
                </a:lnTo>
                <a:lnTo>
                  <a:pt x="457" y="2420"/>
                </a:lnTo>
                <a:cubicBezTo>
                  <a:pt x="457" y="2237"/>
                  <a:pt x="503" y="2055"/>
                  <a:pt x="548" y="1872"/>
                </a:cubicBezTo>
                <a:lnTo>
                  <a:pt x="183" y="1530"/>
                </a:lnTo>
                <a:lnTo>
                  <a:pt x="640" y="822"/>
                </a:lnTo>
                <a:lnTo>
                  <a:pt x="1119" y="982"/>
                </a:lnTo>
                <a:cubicBezTo>
                  <a:pt x="1233" y="868"/>
                  <a:pt x="1393" y="754"/>
                  <a:pt x="1553" y="685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32"/>
          <p:cNvSpPr/>
          <p:nvPr/>
        </p:nvSpPr>
        <p:spPr>
          <a:xfrm flipH="1">
            <a:off x="4676878" y="2411510"/>
            <a:ext cx="309461" cy="307803"/>
          </a:xfrm>
          <a:custGeom>
            <a:rect b="b" l="l" r="r" t="t"/>
            <a:pathLst>
              <a:path extrusionOk="0" fill="none" h="4270" w="4293">
                <a:moveTo>
                  <a:pt x="1370" y="2306"/>
                </a:moveTo>
                <a:cubicBezTo>
                  <a:pt x="1462" y="2717"/>
                  <a:pt x="1873" y="2991"/>
                  <a:pt x="2283" y="2900"/>
                </a:cubicBezTo>
                <a:cubicBezTo>
                  <a:pt x="2694" y="2786"/>
                  <a:pt x="2968" y="2398"/>
                  <a:pt x="2854" y="1987"/>
                </a:cubicBezTo>
                <a:cubicBezTo>
                  <a:pt x="2763" y="1576"/>
                  <a:pt x="2375" y="1302"/>
                  <a:pt x="1941" y="1393"/>
                </a:cubicBezTo>
                <a:cubicBezTo>
                  <a:pt x="1530" y="1485"/>
                  <a:pt x="1279" y="1895"/>
                  <a:pt x="1370" y="2306"/>
                </a:cubicBezTo>
                <a:close/>
                <a:moveTo>
                  <a:pt x="1348" y="572"/>
                </a:moveTo>
                <a:lnTo>
                  <a:pt x="1348" y="161"/>
                </a:lnTo>
                <a:lnTo>
                  <a:pt x="2032" y="1"/>
                </a:lnTo>
                <a:lnTo>
                  <a:pt x="2215" y="389"/>
                </a:lnTo>
                <a:cubicBezTo>
                  <a:pt x="2375" y="389"/>
                  <a:pt x="2535" y="412"/>
                  <a:pt x="2671" y="457"/>
                </a:cubicBezTo>
                <a:lnTo>
                  <a:pt x="2991" y="161"/>
                </a:lnTo>
                <a:lnTo>
                  <a:pt x="3585" y="549"/>
                </a:lnTo>
                <a:lnTo>
                  <a:pt x="3448" y="937"/>
                </a:lnTo>
                <a:cubicBezTo>
                  <a:pt x="3539" y="1051"/>
                  <a:pt x="3630" y="1188"/>
                  <a:pt x="3699" y="1325"/>
                </a:cubicBezTo>
                <a:lnTo>
                  <a:pt x="4132" y="1325"/>
                </a:lnTo>
                <a:lnTo>
                  <a:pt x="4292" y="2010"/>
                </a:lnTo>
                <a:lnTo>
                  <a:pt x="3904" y="2215"/>
                </a:lnTo>
                <a:cubicBezTo>
                  <a:pt x="3904" y="2352"/>
                  <a:pt x="3881" y="2512"/>
                  <a:pt x="3836" y="2671"/>
                </a:cubicBezTo>
                <a:lnTo>
                  <a:pt x="4132" y="2968"/>
                </a:lnTo>
                <a:lnTo>
                  <a:pt x="3744" y="3562"/>
                </a:lnTo>
                <a:lnTo>
                  <a:pt x="3333" y="3425"/>
                </a:lnTo>
                <a:cubicBezTo>
                  <a:pt x="3219" y="3539"/>
                  <a:pt x="3105" y="3630"/>
                  <a:pt x="2968" y="3699"/>
                </a:cubicBezTo>
                <a:lnTo>
                  <a:pt x="2968" y="4132"/>
                </a:lnTo>
                <a:lnTo>
                  <a:pt x="2261" y="4269"/>
                </a:lnTo>
                <a:lnTo>
                  <a:pt x="2078" y="3881"/>
                </a:lnTo>
                <a:cubicBezTo>
                  <a:pt x="1918" y="3881"/>
                  <a:pt x="1781" y="3858"/>
                  <a:pt x="1622" y="3813"/>
                </a:cubicBezTo>
                <a:lnTo>
                  <a:pt x="1325" y="4109"/>
                </a:lnTo>
                <a:lnTo>
                  <a:pt x="709" y="3744"/>
                </a:lnTo>
                <a:lnTo>
                  <a:pt x="868" y="3333"/>
                </a:lnTo>
                <a:cubicBezTo>
                  <a:pt x="754" y="3219"/>
                  <a:pt x="663" y="3082"/>
                  <a:pt x="594" y="2945"/>
                </a:cubicBezTo>
                <a:lnTo>
                  <a:pt x="161" y="2945"/>
                </a:lnTo>
                <a:lnTo>
                  <a:pt x="1" y="2261"/>
                </a:lnTo>
                <a:lnTo>
                  <a:pt x="389" y="2078"/>
                </a:lnTo>
                <a:cubicBezTo>
                  <a:pt x="412" y="1918"/>
                  <a:pt x="435" y="1758"/>
                  <a:pt x="480" y="1599"/>
                </a:cubicBezTo>
                <a:lnTo>
                  <a:pt x="184" y="1302"/>
                </a:lnTo>
                <a:lnTo>
                  <a:pt x="549" y="708"/>
                </a:lnTo>
                <a:lnTo>
                  <a:pt x="960" y="845"/>
                </a:lnTo>
                <a:cubicBezTo>
                  <a:pt x="1074" y="754"/>
                  <a:pt x="1211" y="663"/>
                  <a:pt x="1348" y="572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32"/>
          <p:cNvSpPr txBox="1"/>
          <p:nvPr>
            <p:ph idx="1" type="subTitle"/>
          </p:nvPr>
        </p:nvSpPr>
        <p:spPr>
          <a:xfrm>
            <a:off x="713121" y="3679025"/>
            <a:ext cx="4287000" cy="47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Anton Horvath / Anuja Sahu / Kevin Lieng / Jose Colina Salas / Saige Wright / Scott Lorance</a:t>
            </a:r>
            <a:endParaRPr/>
          </a:p>
        </p:txBody>
      </p:sp>
      <p:sp>
        <p:nvSpPr>
          <p:cNvPr id="605" name="Google Shape;605;p32"/>
          <p:cNvSpPr/>
          <p:nvPr/>
        </p:nvSpPr>
        <p:spPr>
          <a:xfrm>
            <a:off x="5748503" y="1777340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32"/>
          <p:cNvSpPr/>
          <p:nvPr/>
        </p:nvSpPr>
        <p:spPr>
          <a:xfrm>
            <a:off x="4942398" y="1264940"/>
            <a:ext cx="590737" cy="590737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32"/>
          <p:cNvSpPr/>
          <p:nvPr/>
        </p:nvSpPr>
        <p:spPr>
          <a:xfrm>
            <a:off x="3733157" y="295675"/>
            <a:ext cx="943716" cy="93164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32"/>
          <p:cNvSpPr/>
          <p:nvPr/>
        </p:nvSpPr>
        <p:spPr>
          <a:xfrm>
            <a:off x="753659" y="2040500"/>
            <a:ext cx="4628171" cy="76216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Staatliches"/>
              </a:rPr>
              <a:t>Deployment</a:t>
            </a:r>
          </a:p>
        </p:txBody>
      </p:sp>
      <p:sp>
        <p:nvSpPr>
          <p:cNvPr id="609" name="Google Shape;609;p32"/>
          <p:cNvSpPr txBox="1"/>
          <p:nvPr>
            <p:ph idx="2" type="ctrTitle"/>
          </p:nvPr>
        </p:nvSpPr>
        <p:spPr>
          <a:xfrm>
            <a:off x="713125" y="988675"/>
            <a:ext cx="3297300" cy="926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CIOBrain</a:t>
            </a:r>
            <a:endParaRPr/>
          </a:p>
        </p:txBody>
      </p:sp>
      <p:sp>
        <p:nvSpPr>
          <p:cNvPr id="610" name="Google Shape;610;p32"/>
          <p:cNvSpPr/>
          <p:nvPr/>
        </p:nvSpPr>
        <p:spPr>
          <a:xfrm>
            <a:off x="6783775" y="2029750"/>
            <a:ext cx="561600" cy="5322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1" name="Google Shape;611;p32"/>
          <p:cNvCxnSpPr>
            <a:stCxn id="612" idx="4"/>
            <a:endCxn id="610" idx="0"/>
          </p:cNvCxnSpPr>
          <p:nvPr/>
        </p:nvCxnSpPr>
        <p:spPr>
          <a:xfrm flipH="1">
            <a:off x="7064575" y="1520950"/>
            <a:ext cx="133500" cy="5088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32"/>
          <p:cNvCxnSpPr>
            <a:stCxn id="610" idx="3"/>
            <a:endCxn id="614" idx="7"/>
          </p:cNvCxnSpPr>
          <p:nvPr/>
        </p:nvCxnSpPr>
        <p:spPr>
          <a:xfrm flipH="1">
            <a:off x="5917119" y="2484011"/>
            <a:ext cx="948900" cy="6870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2"/>
          <p:cNvCxnSpPr>
            <a:stCxn id="610" idx="5"/>
            <a:endCxn id="616" idx="1"/>
          </p:cNvCxnSpPr>
          <p:nvPr/>
        </p:nvCxnSpPr>
        <p:spPr>
          <a:xfrm>
            <a:off x="7263131" y="2484011"/>
            <a:ext cx="728100" cy="12192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17" name="Google Shape;6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1400" y="2987475"/>
            <a:ext cx="728100" cy="72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1024" y="758650"/>
            <a:ext cx="762150" cy="76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1050" y="3627275"/>
            <a:ext cx="728100" cy="72810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32"/>
          <p:cNvSpPr/>
          <p:nvPr/>
        </p:nvSpPr>
        <p:spPr>
          <a:xfrm>
            <a:off x="3672375" y="2623475"/>
            <a:ext cx="643672" cy="634428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32"/>
          <p:cNvSpPr txBox="1"/>
          <p:nvPr>
            <p:ph idx="1" type="subTitle"/>
          </p:nvPr>
        </p:nvSpPr>
        <p:spPr>
          <a:xfrm>
            <a:off x="1330100" y="4235325"/>
            <a:ext cx="2843700" cy="47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Sponsor: </a:t>
            </a:r>
            <a:r>
              <a:rPr lang="en" sz="1200"/>
              <a:t>Tom Hill —  Fellows Consulting Group, LLC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41"/>
          <p:cNvSpPr/>
          <p:nvPr/>
        </p:nvSpPr>
        <p:spPr>
          <a:xfrm>
            <a:off x="905850" y="2454850"/>
            <a:ext cx="2198400" cy="206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MSI Creation</a:t>
            </a:r>
            <a:endParaRPr/>
          </a:p>
        </p:txBody>
      </p:sp>
      <p:sp>
        <p:nvSpPr>
          <p:cNvPr id="998" name="Google Shape;998;p41"/>
          <p:cNvSpPr txBox="1"/>
          <p:nvPr>
            <p:ph idx="6" type="subTitle"/>
          </p:nvPr>
        </p:nvSpPr>
        <p:spPr>
          <a:xfrm>
            <a:off x="3582909" y="4163700"/>
            <a:ext cx="1978200" cy="66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Runs offline, installed as a program in </a:t>
            </a:r>
            <a:r>
              <a:rPr b="1" lang="en"/>
              <a:t>one</a:t>
            </a:r>
            <a:r>
              <a:rPr lang="en"/>
              <a:t> </a:t>
            </a:r>
            <a:r>
              <a:rPr b="1" lang="en"/>
              <a:t>click</a:t>
            </a:r>
            <a:r>
              <a:rPr lang="en"/>
              <a:t> using MSI file</a:t>
            </a:r>
            <a:endParaRPr/>
          </a:p>
        </p:txBody>
      </p:sp>
      <p:sp>
        <p:nvSpPr>
          <p:cNvPr id="999" name="Google Shape;999;p41"/>
          <p:cNvSpPr txBox="1"/>
          <p:nvPr>
            <p:ph idx="2" type="title"/>
          </p:nvPr>
        </p:nvSpPr>
        <p:spPr>
          <a:xfrm>
            <a:off x="1015959" y="1061150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React Frontend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1000" name="Google Shape;1000;p41"/>
          <p:cNvSpPr txBox="1"/>
          <p:nvPr>
            <p:ph idx="1" type="subTitle"/>
          </p:nvPr>
        </p:nvSpPr>
        <p:spPr>
          <a:xfrm>
            <a:off x="1015959" y="1588850"/>
            <a:ext cx="1978200" cy="66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 displaying user interface</a:t>
            </a:r>
            <a:endParaRPr/>
          </a:p>
        </p:txBody>
      </p:sp>
      <p:sp>
        <p:nvSpPr>
          <p:cNvPr id="1001" name="Google Shape;1001;p41"/>
          <p:cNvSpPr txBox="1"/>
          <p:nvPr>
            <p:ph idx="3" type="title"/>
          </p:nvPr>
        </p:nvSpPr>
        <p:spPr>
          <a:xfrm>
            <a:off x="6149841" y="1061150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Node Backend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1002" name="Google Shape;1002;p41"/>
          <p:cNvSpPr txBox="1"/>
          <p:nvPr>
            <p:ph idx="4" type="subTitle"/>
          </p:nvPr>
        </p:nvSpPr>
        <p:spPr>
          <a:xfrm>
            <a:off x="6149837" y="1588850"/>
            <a:ext cx="1978200" cy="66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API handling backend services</a:t>
            </a:r>
            <a:endParaRPr/>
          </a:p>
        </p:txBody>
      </p:sp>
      <p:sp>
        <p:nvSpPr>
          <p:cNvPr id="1003" name="Google Shape;1003;p41"/>
          <p:cNvSpPr txBox="1"/>
          <p:nvPr>
            <p:ph idx="5" type="title"/>
          </p:nvPr>
        </p:nvSpPr>
        <p:spPr>
          <a:xfrm>
            <a:off x="3582909" y="3385225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Native application</a:t>
            </a:r>
            <a:endParaRPr>
              <a:solidFill>
                <a:srgbClr val="FFD966"/>
              </a:solidFill>
            </a:endParaRPr>
          </a:p>
        </p:txBody>
      </p:sp>
      <p:grpSp>
        <p:nvGrpSpPr>
          <p:cNvPr id="1004" name="Google Shape;1004;p41"/>
          <p:cNvGrpSpPr/>
          <p:nvPr/>
        </p:nvGrpSpPr>
        <p:grpSpPr>
          <a:xfrm>
            <a:off x="3519175" y="1292225"/>
            <a:ext cx="2105650" cy="1842225"/>
            <a:chOff x="3519175" y="1908150"/>
            <a:chExt cx="2105650" cy="1842225"/>
          </a:xfrm>
        </p:grpSpPr>
        <p:sp>
          <p:nvSpPr>
            <p:cNvPr id="1005" name="Google Shape;1005;p41"/>
            <p:cNvSpPr/>
            <p:nvPr/>
          </p:nvSpPr>
          <p:spPr>
            <a:xfrm>
              <a:off x="3519175" y="1908150"/>
              <a:ext cx="752100" cy="7521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1"/>
            <p:cNvSpPr/>
            <p:nvPr/>
          </p:nvSpPr>
          <p:spPr>
            <a:xfrm>
              <a:off x="4195950" y="2998275"/>
              <a:ext cx="752100" cy="7521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1"/>
            <p:cNvSpPr/>
            <p:nvPr/>
          </p:nvSpPr>
          <p:spPr>
            <a:xfrm>
              <a:off x="4872725" y="1908150"/>
              <a:ext cx="752100" cy="7521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08" name="Google Shape;100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813758">
            <a:off x="4713507" y="2011496"/>
            <a:ext cx="447514" cy="447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9" name="Google Shape;100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0275" y="1440300"/>
            <a:ext cx="516200" cy="46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0" name="Google Shape;1010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7473" y="1413075"/>
            <a:ext cx="516200" cy="5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1" name="Google Shape;1011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41100" y="2530000"/>
            <a:ext cx="461750" cy="46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2" name="Google Shape;101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543302">
            <a:off x="3994132" y="1992271"/>
            <a:ext cx="447514" cy="447505"/>
          </a:xfrm>
          <a:prstGeom prst="rect">
            <a:avLst/>
          </a:prstGeom>
          <a:noFill/>
          <a:ln>
            <a:noFill/>
          </a:ln>
        </p:spPr>
      </p:pic>
      <p:sp>
        <p:nvSpPr>
          <p:cNvPr id="1013" name="Google Shape;1013;p41"/>
          <p:cNvSpPr/>
          <p:nvPr/>
        </p:nvSpPr>
        <p:spPr>
          <a:xfrm>
            <a:off x="1920598" y="3134438"/>
            <a:ext cx="461700" cy="461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41"/>
          <p:cNvSpPr/>
          <p:nvPr/>
        </p:nvSpPr>
        <p:spPr>
          <a:xfrm>
            <a:off x="2480035" y="3702000"/>
            <a:ext cx="461700" cy="461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5" name="Google Shape;1015;p41"/>
          <p:cNvCxnSpPr>
            <a:stCxn id="1014" idx="1"/>
            <a:endCxn id="1013" idx="5"/>
          </p:cNvCxnSpPr>
          <p:nvPr/>
        </p:nvCxnSpPr>
        <p:spPr>
          <a:xfrm rot="10800000">
            <a:off x="2314549" y="3528414"/>
            <a:ext cx="233100" cy="241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6" name="Google Shape;1016;p41"/>
          <p:cNvSpPr/>
          <p:nvPr/>
        </p:nvSpPr>
        <p:spPr>
          <a:xfrm>
            <a:off x="1015950" y="2658900"/>
            <a:ext cx="612000" cy="1652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7" name="Google Shape;1017;p41"/>
          <p:cNvCxnSpPr/>
          <p:nvPr/>
        </p:nvCxnSpPr>
        <p:spPr>
          <a:xfrm>
            <a:off x="1099175" y="2956400"/>
            <a:ext cx="435900" cy="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8" name="Google Shape;1018;p41"/>
          <p:cNvCxnSpPr/>
          <p:nvPr/>
        </p:nvCxnSpPr>
        <p:spPr>
          <a:xfrm>
            <a:off x="1099175" y="3365300"/>
            <a:ext cx="435900" cy="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41"/>
          <p:cNvCxnSpPr/>
          <p:nvPr/>
        </p:nvCxnSpPr>
        <p:spPr>
          <a:xfrm>
            <a:off x="1104000" y="3528425"/>
            <a:ext cx="435900" cy="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0" name="Google Shape;1020;p41"/>
          <p:cNvCxnSpPr/>
          <p:nvPr/>
        </p:nvCxnSpPr>
        <p:spPr>
          <a:xfrm>
            <a:off x="1104000" y="3702000"/>
            <a:ext cx="435900" cy="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1" name="Google Shape;1021;p41"/>
          <p:cNvCxnSpPr/>
          <p:nvPr/>
        </p:nvCxnSpPr>
        <p:spPr>
          <a:xfrm>
            <a:off x="1099175" y="3863875"/>
            <a:ext cx="435900" cy="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2" name="Google Shape;1022;p41"/>
          <p:cNvSpPr/>
          <p:nvPr/>
        </p:nvSpPr>
        <p:spPr>
          <a:xfrm>
            <a:off x="2572129" y="2705538"/>
            <a:ext cx="277500" cy="28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3" name="Google Shape;1023;p41"/>
          <p:cNvCxnSpPr>
            <a:stCxn id="1013" idx="7"/>
            <a:endCxn id="1022" idx="3"/>
          </p:cNvCxnSpPr>
          <p:nvPr/>
        </p:nvCxnSpPr>
        <p:spPr>
          <a:xfrm flipH="1" rot="10800000">
            <a:off x="2314683" y="2949752"/>
            <a:ext cx="298200" cy="25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4" name="Google Shape;1024;p41"/>
          <p:cNvSpPr/>
          <p:nvPr/>
        </p:nvSpPr>
        <p:spPr>
          <a:xfrm>
            <a:off x="6039750" y="2452200"/>
            <a:ext cx="2198400" cy="206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41"/>
          <p:cNvSpPr txBox="1"/>
          <p:nvPr/>
        </p:nvSpPr>
        <p:spPr>
          <a:xfrm>
            <a:off x="6352500" y="2648550"/>
            <a:ext cx="157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iro"/>
                <a:ea typeface="Cairo"/>
                <a:cs typeface="Cairo"/>
                <a:sym typeface="Cairo"/>
              </a:rPr>
              <a:t>GET …………</a:t>
            </a:r>
            <a:endParaRPr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026" name="Google Shape;1026;p41"/>
          <p:cNvSpPr/>
          <p:nvPr/>
        </p:nvSpPr>
        <p:spPr>
          <a:xfrm>
            <a:off x="7148858" y="3308979"/>
            <a:ext cx="378154" cy="352230"/>
          </a:xfrm>
          <a:custGeom>
            <a:rect b="b" l="l" r="r" t="t"/>
            <a:pathLst>
              <a:path extrusionOk="0" h="13533" w="14529">
                <a:moveTo>
                  <a:pt x="426" y="6918"/>
                </a:moveTo>
                <a:cubicBezTo>
                  <a:pt x="722" y="7213"/>
                  <a:pt x="1165" y="7477"/>
                  <a:pt x="1742" y="7695"/>
                </a:cubicBezTo>
                <a:cubicBezTo>
                  <a:pt x="2798" y="8100"/>
                  <a:pt x="4202" y="8321"/>
                  <a:pt x="5690" y="8321"/>
                </a:cubicBezTo>
                <a:cubicBezTo>
                  <a:pt x="5810" y="8321"/>
                  <a:pt x="5929" y="8321"/>
                  <a:pt x="6049" y="8318"/>
                </a:cubicBezTo>
                <a:cubicBezTo>
                  <a:pt x="6073" y="8343"/>
                  <a:pt x="6105" y="8367"/>
                  <a:pt x="6137" y="8385"/>
                </a:cubicBezTo>
                <a:lnTo>
                  <a:pt x="6724" y="8723"/>
                </a:lnTo>
                <a:cubicBezTo>
                  <a:pt x="6679" y="9043"/>
                  <a:pt x="6679" y="9366"/>
                  <a:pt x="6724" y="9687"/>
                </a:cubicBezTo>
                <a:lnTo>
                  <a:pt x="6137" y="10024"/>
                </a:lnTo>
                <a:cubicBezTo>
                  <a:pt x="5943" y="10133"/>
                  <a:pt x="5880" y="10380"/>
                  <a:pt x="5989" y="10570"/>
                </a:cubicBezTo>
                <a:lnTo>
                  <a:pt x="6309" y="11122"/>
                </a:lnTo>
                <a:cubicBezTo>
                  <a:pt x="6105" y="11129"/>
                  <a:pt x="5898" y="11136"/>
                  <a:pt x="5690" y="11136"/>
                </a:cubicBezTo>
                <a:cubicBezTo>
                  <a:pt x="4251" y="11136"/>
                  <a:pt x="2903" y="10922"/>
                  <a:pt x="1894" y="10538"/>
                </a:cubicBezTo>
                <a:cubicBezTo>
                  <a:pt x="961" y="10183"/>
                  <a:pt x="426" y="9718"/>
                  <a:pt x="426" y="9261"/>
                </a:cubicBezTo>
                <a:lnTo>
                  <a:pt x="426" y="6918"/>
                </a:lnTo>
                <a:close/>
                <a:moveTo>
                  <a:pt x="5751" y="0"/>
                </a:moveTo>
                <a:cubicBezTo>
                  <a:pt x="5730" y="0"/>
                  <a:pt x="5708" y="0"/>
                  <a:pt x="5686" y="0"/>
                </a:cubicBezTo>
                <a:cubicBezTo>
                  <a:pt x="4198" y="0"/>
                  <a:pt x="2798" y="218"/>
                  <a:pt x="1739" y="623"/>
                </a:cubicBezTo>
                <a:cubicBezTo>
                  <a:pt x="616" y="1052"/>
                  <a:pt x="1" y="1647"/>
                  <a:pt x="1" y="2294"/>
                </a:cubicBezTo>
                <a:lnTo>
                  <a:pt x="1" y="9261"/>
                </a:lnTo>
                <a:cubicBezTo>
                  <a:pt x="1" y="9912"/>
                  <a:pt x="616" y="10506"/>
                  <a:pt x="1739" y="10932"/>
                </a:cubicBezTo>
                <a:cubicBezTo>
                  <a:pt x="2794" y="11333"/>
                  <a:pt x="4198" y="11558"/>
                  <a:pt x="5686" y="11558"/>
                </a:cubicBezTo>
                <a:cubicBezTo>
                  <a:pt x="5975" y="11558"/>
                  <a:pt x="6260" y="11548"/>
                  <a:pt x="6545" y="11530"/>
                </a:cubicBezTo>
                <a:lnTo>
                  <a:pt x="6911" y="12167"/>
                </a:lnTo>
                <a:cubicBezTo>
                  <a:pt x="6984" y="12294"/>
                  <a:pt x="7118" y="12366"/>
                  <a:pt x="7256" y="12366"/>
                </a:cubicBezTo>
                <a:cubicBezTo>
                  <a:pt x="7324" y="12366"/>
                  <a:pt x="7393" y="12349"/>
                  <a:pt x="7456" y="12311"/>
                </a:cubicBezTo>
                <a:lnTo>
                  <a:pt x="8044" y="11974"/>
                </a:lnTo>
                <a:cubicBezTo>
                  <a:pt x="8297" y="12171"/>
                  <a:pt x="8579" y="12332"/>
                  <a:pt x="8874" y="12456"/>
                </a:cubicBezTo>
                <a:lnTo>
                  <a:pt x="8874" y="13131"/>
                </a:lnTo>
                <a:cubicBezTo>
                  <a:pt x="8874" y="13353"/>
                  <a:pt x="9054" y="13532"/>
                  <a:pt x="9275" y="13532"/>
                </a:cubicBezTo>
                <a:lnTo>
                  <a:pt x="11122" y="13532"/>
                </a:lnTo>
                <a:cubicBezTo>
                  <a:pt x="11344" y="13532"/>
                  <a:pt x="11524" y="13353"/>
                  <a:pt x="11524" y="13131"/>
                </a:cubicBezTo>
                <a:lnTo>
                  <a:pt x="11524" y="12456"/>
                </a:lnTo>
                <a:cubicBezTo>
                  <a:pt x="11823" y="12332"/>
                  <a:pt x="12101" y="12171"/>
                  <a:pt x="12354" y="11974"/>
                </a:cubicBezTo>
                <a:lnTo>
                  <a:pt x="12942" y="12311"/>
                </a:lnTo>
                <a:cubicBezTo>
                  <a:pt x="13006" y="12349"/>
                  <a:pt x="13075" y="12366"/>
                  <a:pt x="13143" y="12366"/>
                </a:cubicBezTo>
                <a:cubicBezTo>
                  <a:pt x="13281" y="12366"/>
                  <a:pt x="13415" y="12294"/>
                  <a:pt x="13490" y="12167"/>
                </a:cubicBezTo>
                <a:lnTo>
                  <a:pt x="14412" y="10566"/>
                </a:lnTo>
                <a:cubicBezTo>
                  <a:pt x="14469" y="10475"/>
                  <a:pt x="14483" y="10369"/>
                  <a:pt x="14458" y="10264"/>
                </a:cubicBezTo>
                <a:cubicBezTo>
                  <a:pt x="14430" y="10162"/>
                  <a:pt x="14363" y="10074"/>
                  <a:pt x="14268" y="10021"/>
                </a:cubicBezTo>
                <a:lnTo>
                  <a:pt x="13684" y="9683"/>
                </a:lnTo>
                <a:cubicBezTo>
                  <a:pt x="13726" y="9363"/>
                  <a:pt x="13726" y="9039"/>
                  <a:pt x="13684" y="8723"/>
                </a:cubicBezTo>
                <a:lnTo>
                  <a:pt x="14268" y="8385"/>
                </a:lnTo>
                <a:cubicBezTo>
                  <a:pt x="14462" y="8272"/>
                  <a:pt x="14528" y="8029"/>
                  <a:pt x="14416" y="7836"/>
                </a:cubicBezTo>
                <a:lnTo>
                  <a:pt x="14131" y="7343"/>
                </a:lnTo>
                <a:cubicBezTo>
                  <a:pt x="14086" y="7266"/>
                  <a:pt x="14019" y="7234"/>
                  <a:pt x="13953" y="7234"/>
                </a:cubicBezTo>
                <a:cubicBezTo>
                  <a:pt x="13808" y="7234"/>
                  <a:pt x="13666" y="7386"/>
                  <a:pt x="13765" y="7554"/>
                </a:cubicBezTo>
                <a:lnTo>
                  <a:pt x="14036" y="8029"/>
                </a:lnTo>
                <a:lnTo>
                  <a:pt x="13346" y="8427"/>
                </a:lnTo>
                <a:cubicBezTo>
                  <a:pt x="13269" y="8473"/>
                  <a:pt x="13227" y="8561"/>
                  <a:pt x="13241" y="8649"/>
                </a:cubicBezTo>
                <a:cubicBezTo>
                  <a:pt x="13307" y="9015"/>
                  <a:pt x="13307" y="9388"/>
                  <a:pt x="13241" y="9753"/>
                </a:cubicBezTo>
                <a:cubicBezTo>
                  <a:pt x="13227" y="9841"/>
                  <a:pt x="13269" y="9929"/>
                  <a:pt x="13346" y="9975"/>
                </a:cubicBezTo>
                <a:lnTo>
                  <a:pt x="14036" y="10373"/>
                </a:lnTo>
                <a:lnTo>
                  <a:pt x="13139" y="11931"/>
                </a:lnTo>
                <a:lnTo>
                  <a:pt x="12445" y="11534"/>
                </a:lnTo>
                <a:cubicBezTo>
                  <a:pt x="12413" y="11514"/>
                  <a:pt x="12376" y="11505"/>
                  <a:pt x="12340" y="11505"/>
                </a:cubicBezTo>
                <a:cubicBezTo>
                  <a:pt x="12290" y="11505"/>
                  <a:pt x="12241" y="11522"/>
                  <a:pt x="12203" y="11555"/>
                </a:cubicBezTo>
                <a:cubicBezTo>
                  <a:pt x="11918" y="11794"/>
                  <a:pt x="11594" y="11984"/>
                  <a:pt x="11242" y="12107"/>
                </a:cubicBezTo>
                <a:cubicBezTo>
                  <a:pt x="11158" y="12139"/>
                  <a:pt x="11101" y="12220"/>
                  <a:pt x="11101" y="12308"/>
                </a:cubicBezTo>
                <a:lnTo>
                  <a:pt x="11101" y="13107"/>
                </a:lnTo>
                <a:lnTo>
                  <a:pt x="9303" y="13107"/>
                </a:lnTo>
                <a:lnTo>
                  <a:pt x="9303" y="12308"/>
                </a:lnTo>
                <a:cubicBezTo>
                  <a:pt x="9303" y="12220"/>
                  <a:pt x="9247" y="12139"/>
                  <a:pt x="9163" y="12107"/>
                </a:cubicBezTo>
                <a:cubicBezTo>
                  <a:pt x="8814" y="11984"/>
                  <a:pt x="8487" y="11794"/>
                  <a:pt x="8206" y="11555"/>
                </a:cubicBezTo>
                <a:cubicBezTo>
                  <a:pt x="8165" y="11522"/>
                  <a:pt x="8116" y="11505"/>
                  <a:pt x="8067" y="11505"/>
                </a:cubicBezTo>
                <a:cubicBezTo>
                  <a:pt x="8032" y="11505"/>
                  <a:pt x="7996" y="11514"/>
                  <a:pt x="7963" y="11534"/>
                </a:cubicBezTo>
                <a:lnTo>
                  <a:pt x="7270" y="11931"/>
                </a:lnTo>
                <a:lnTo>
                  <a:pt x="6369" y="10373"/>
                </a:lnTo>
                <a:lnTo>
                  <a:pt x="7062" y="9975"/>
                </a:lnTo>
                <a:cubicBezTo>
                  <a:pt x="7140" y="9929"/>
                  <a:pt x="7178" y="9841"/>
                  <a:pt x="7164" y="9753"/>
                </a:cubicBezTo>
                <a:cubicBezTo>
                  <a:pt x="7097" y="9388"/>
                  <a:pt x="7097" y="9015"/>
                  <a:pt x="7164" y="8649"/>
                </a:cubicBezTo>
                <a:cubicBezTo>
                  <a:pt x="7178" y="8561"/>
                  <a:pt x="7140" y="8473"/>
                  <a:pt x="7062" y="8427"/>
                </a:cubicBezTo>
                <a:lnTo>
                  <a:pt x="6369" y="8029"/>
                </a:lnTo>
                <a:lnTo>
                  <a:pt x="7270" y="6471"/>
                </a:lnTo>
                <a:lnTo>
                  <a:pt x="7963" y="6868"/>
                </a:lnTo>
                <a:cubicBezTo>
                  <a:pt x="7996" y="6888"/>
                  <a:pt x="8033" y="6898"/>
                  <a:pt x="8070" y="6898"/>
                </a:cubicBezTo>
                <a:cubicBezTo>
                  <a:pt x="8118" y="6898"/>
                  <a:pt x="8166" y="6881"/>
                  <a:pt x="8206" y="6847"/>
                </a:cubicBezTo>
                <a:cubicBezTo>
                  <a:pt x="8487" y="6608"/>
                  <a:pt x="8814" y="6418"/>
                  <a:pt x="9163" y="6295"/>
                </a:cubicBezTo>
                <a:cubicBezTo>
                  <a:pt x="9247" y="6263"/>
                  <a:pt x="9303" y="6182"/>
                  <a:pt x="9303" y="6094"/>
                </a:cubicBezTo>
                <a:lnTo>
                  <a:pt x="9303" y="5296"/>
                </a:lnTo>
                <a:lnTo>
                  <a:pt x="11105" y="5296"/>
                </a:lnTo>
                <a:lnTo>
                  <a:pt x="11105" y="6094"/>
                </a:lnTo>
                <a:cubicBezTo>
                  <a:pt x="11105" y="6182"/>
                  <a:pt x="11161" y="6263"/>
                  <a:pt x="11246" y="6295"/>
                </a:cubicBezTo>
                <a:cubicBezTo>
                  <a:pt x="11594" y="6418"/>
                  <a:pt x="11918" y="6608"/>
                  <a:pt x="12203" y="6847"/>
                </a:cubicBezTo>
                <a:cubicBezTo>
                  <a:pt x="12241" y="6881"/>
                  <a:pt x="12289" y="6898"/>
                  <a:pt x="12337" y="6898"/>
                </a:cubicBezTo>
                <a:cubicBezTo>
                  <a:pt x="12374" y="6898"/>
                  <a:pt x="12412" y="6888"/>
                  <a:pt x="12445" y="6868"/>
                </a:cubicBezTo>
                <a:lnTo>
                  <a:pt x="13139" y="6471"/>
                </a:lnTo>
                <a:lnTo>
                  <a:pt x="13318" y="6777"/>
                </a:lnTo>
                <a:cubicBezTo>
                  <a:pt x="13362" y="6854"/>
                  <a:pt x="13428" y="6886"/>
                  <a:pt x="13494" y="6886"/>
                </a:cubicBezTo>
                <a:cubicBezTo>
                  <a:pt x="13638" y="6886"/>
                  <a:pt x="13781" y="6732"/>
                  <a:pt x="13684" y="6566"/>
                </a:cubicBezTo>
                <a:lnTo>
                  <a:pt x="13494" y="6235"/>
                </a:lnTo>
                <a:cubicBezTo>
                  <a:pt x="13421" y="6108"/>
                  <a:pt x="13287" y="6036"/>
                  <a:pt x="13148" y="6036"/>
                </a:cubicBezTo>
                <a:cubicBezTo>
                  <a:pt x="13079" y="6036"/>
                  <a:pt x="13009" y="6053"/>
                  <a:pt x="12945" y="6091"/>
                </a:cubicBezTo>
                <a:lnTo>
                  <a:pt x="12361" y="6429"/>
                </a:lnTo>
                <a:cubicBezTo>
                  <a:pt x="12108" y="6231"/>
                  <a:pt x="11826" y="6070"/>
                  <a:pt x="11527" y="5946"/>
                </a:cubicBezTo>
                <a:lnTo>
                  <a:pt x="11527" y="5271"/>
                </a:lnTo>
                <a:cubicBezTo>
                  <a:pt x="11527" y="5148"/>
                  <a:pt x="11471" y="5035"/>
                  <a:pt x="11379" y="4958"/>
                </a:cubicBezTo>
                <a:lnTo>
                  <a:pt x="11379" y="2294"/>
                </a:lnTo>
                <a:cubicBezTo>
                  <a:pt x="11379" y="1478"/>
                  <a:pt x="10426" y="771"/>
                  <a:pt x="8769" y="352"/>
                </a:cubicBezTo>
                <a:cubicBezTo>
                  <a:pt x="8744" y="345"/>
                  <a:pt x="8720" y="341"/>
                  <a:pt x="8698" y="341"/>
                </a:cubicBezTo>
                <a:cubicBezTo>
                  <a:pt x="8471" y="341"/>
                  <a:pt x="8403" y="706"/>
                  <a:pt x="8663" y="760"/>
                </a:cubicBezTo>
                <a:cubicBezTo>
                  <a:pt x="10078" y="1119"/>
                  <a:pt x="10954" y="1707"/>
                  <a:pt x="10954" y="2294"/>
                </a:cubicBezTo>
                <a:cubicBezTo>
                  <a:pt x="10954" y="2752"/>
                  <a:pt x="10419" y="3220"/>
                  <a:pt x="9486" y="3572"/>
                </a:cubicBezTo>
                <a:cubicBezTo>
                  <a:pt x="8477" y="3955"/>
                  <a:pt x="7129" y="4170"/>
                  <a:pt x="5690" y="4170"/>
                </a:cubicBezTo>
                <a:cubicBezTo>
                  <a:pt x="5092" y="4170"/>
                  <a:pt x="4497" y="4131"/>
                  <a:pt x="3903" y="4054"/>
                </a:cubicBezTo>
                <a:cubicBezTo>
                  <a:pt x="3893" y="4053"/>
                  <a:pt x="3884" y="4052"/>
                  <a:pt x="3876" y="4052"/>
                </a:cubicBezTo>
                <a:cubicBezTo>
                  <a:pt x="3628" y="4052"/>
                  <a:pt x="3585" y="4428"/>
                  <a:pt x="3846" y="4472"/>
                </a:cubicBezTo>
                <a:cubicBezTo>
                  <a:pt x="4458" y="4553"/>
                  <a:pt x="5074" y="4592"/>
                  <a:pt x="5690" y="4592"/>
                </a:cubicBezTo>
                <a:cubicBezTo>
                  <a:pt x="7178" y="4592"/>
                  <a:pt x="8579" y="4374"/>
                  <a:pt x="9638" y="3966"/>
                </a:cubicBezTo>
                <a:cubicBezTo>
                  <a:pt x="10215" y="3747"/>
                  <a:pt x="10658" y="3484"/>
                  <a:pt x="10954" y="3188"/>
                </a:cubicBezTo>
                <a:lnTo>
                  <a:pt x="10954" y="4870"/>
                </a:lnTo>
                <a:lnTo>
                  <a:pt x="9282" y="4870"/>
                </a:lnTo>
                <a:cubicBezTo>
                  <a:pt x="9061" y="4870"/>
                  <a:pt x="8881" y="5049"/>
                  <a:pt x="8881" y="5271"/>
                </a:cubicBezTo>
                <a:lnTo>
                  <a:pt x="8881" y="5950"/>
                </a:lnTo>
                <a:cubicBezTo>
                  <a:pt x="8582" y="6070"/>
                  <a:pt x="8301" y="6231"/>
                  <a:pt x="8047" y="6429"/>
                </a:cubicBezTo>
                <a:lnTo>
                  <a:pt x="7460" y="6091"/>
                </a:lnTo>
                <a:cubicBezTo>
                  <a:pt x="7396" y="6055"/>
                  <a:pt x="7327" y="6038"/>
                  <a:pt x="7259" y="6038"/>
                </a:cubicBezTo>
                <a:cubicBezTo>
                  <a:pt x="7120" y="6038"/>
                  <a:pt x="6986" y="6109"/>
                  <a:pt x="6911" y="6239"/>
                </a:cubicBezTo>
                <a:lnTo>
                  <a:pt x="5989" y="7836"/>
                </a:lnTo>
                <a:cubicBezTo>
                  <a:pt x="5978" y="7853"/>
                  <a:pt x="5968" y="7875"/>
                  <a:pt x="5961" y="7892"/>
                </a:cubicBezTo>
                <a:cubicBezTo>
                  <a:pt x="5869" y="7892"/>
                  <a:pt x="5778" y="7896"/>
                  <a:pt x="5686" y="7896"/>
                </a:cubicBezTo>
                <a:cubicBezTo>
                  <a:pt x="4251" y="7896"/>
                  <a:pt x="2903" y="7685"/>
                  <a:pt x="1890" y="7298"/>
                </a:cubicBezTo>
                <a:cubicBezTo>
                  <a:pt x="958" y="6942"/>
                  <a:pt x="423" y="6478"/>
                  <a:pt x="423" y="6024"/>
                </a:cubicBezTo>
                <a:lnTo>
                  <a:pt x="423" y="3192"/>
                </a:lnTo>
                <a:cubicBezTo>
                  <a:pt x="908" y="3670"/>
                  <a:pt x="1784" y="4071"/>
                  <a:pt x="2960" y="4321"/>
                </a:cubicBezTo>
                <a:cubicBezTo>
                  <a:pt x="2978" y="4326"/>
                  <a:pt x="2997" y="4328"/>
                  <a:pt x="3015" y="4328"/>
                </a:cubicBezTo>
                <a:cubicBezTo>
                  <a:pt x="3113" y="4328"/>
                  <a:pt x="3199" y="4260"/>
                  <a:pt x="3220" y="4159"/>
                </a:cubicBezTo>
                <a:cubicBezTo>
                  <a:pt x="3248" y="4043"/>
                  <a:pt x="3167" y="3927"/>
                  <a:pt x="3048" y="3909"/>
                </a:cubicBezTo>
                <a:cubicBezTo>
                  <a:pt x="1454" y="3565"/>
                  <a:pt x="423" y="2931"/>
                  <a:pt x="423" y="2294"/>
                </a:cubicBezTo>
                <a:cubicBezTo>
                  <a:pt x="423" y="1840"/>
                  <a:pt x="958" y="1373"/>
                  <a:pt x="1890" y="1021"/>
                </a:cubicBezTo>
                <a:cubicBezTo>
                  <a:pt x="2903" y="634"/>
                  <a:pt x="4247" y="423"/>
                  <a:pt x="5686" y="423"/>
                </a:cubicBezTo>
                <a:cubicBezTo>
                  <a:pt x="6397" y="423"/>
                  <a:pt x="7108" y="475"/>
                  <a:pt x="7812" y="588"/>
                </a:cubicBezTo>
                <a:cubicBezTo>
                  <a:pt x="7826" y="591"/>
                  <a:pt x="7840" y="592"/>
                  <a:pt x="7854" y="592"/>
                </a:cubicBezTo>
                <a:cubicBezTo>
                  <a:pt x="7954" y="592"/>
                  <a:pt x="8043" y="517"/>
                  <a:pt x="8061" y="415"/>
                </a:cubicBezTo>
                <a:cubicBezTo>
                  <a:pt x="8079" y="296"/>
                  <a:pt x="7998" y="187"/>
                  <a:pt x="7878" y="169"/>
                </a:cubicBezTo>
                <a:cubicBezTo>
                  <a:pt x="7175" y="56"/>
                  <a:pt x="6465" y="0"/>
                  <a:pt x="57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7" name="Google Shape;1027;p41"/>
          <p:cNvCxnSpPr/>
          <p:nvPr/>
        </p:nvCxnSpPr>
        <p:spPr>
          <a:xfrm>
            <a:off x="6642425" y="2984825"/>
            <a:ext cx="483300" cy="312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8" name="Google Shape;1028;p41"/>
          <p:cNvCxnSpPr/>
          <p:nvPr/>
        </p:nvCxnSpPr>
        <p:spPr>
          <a:xfrm flipH="1">
            <a:off x="6519375" y="3667075"/>
            <a:ext cx="653700" cy="445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9" name="Google Shape;1029;p41"/>
          <p:cNvSpPr txBox="1"/>
          <p:nvPr>
            <p:ph idx="5" type="title"/>
          </p:nvPr>
        </p:nvSpPr>
        <p:spPr>
          <a:xfrm>
            <a:off x="7125725" y="2941025"/>
            <a:ext cx="1002300" cy="40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D966"/>
                </a:solidFill>
              </a:rPr>
              <a:t>Excel Data</a:t>
            </a:r>
            <a:endParaRPr sz="1600"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42"/>
          <p:cNvSpPr txBox="1"/>
          <p:nvPr>
            <p:ph type="title"/>
          </p:nvPr>
        </p:nvSpPr>
        <p:spPr>
          <a:xfrm>
            <a:off x="3188250" y="2150850"/>
            <a:ext cx="27675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Electron.js</a:t>
            </a:r>
            <a:endParaRPr/>
          </a:p>
        </p:txBody>
      </p:sp>
      <p:sp>
        <p:nvSpPr>
          <p:cNvPr id="1035" name="Google Shape;1035;p42"/>
          <p:cNvSpPr txBox="1"/>
          <p:nvPr>
            <p:ph idx="1" type="subTitle"/>
          </p:nvPr>
        </p:nvSpPr>
        <p:spPr>
          <a:xfrm>
            <a:off x="2088300" y="2900663"/>
            <a:ext cx="4967400" cy="129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cross-platform desktop apps with JavaScript, HTML, and CSS</a:t>
            </a:r>
            <a:endParaRPr/>
          </a:p>
        </p:txBody>
      </p:sp>
      <p:pic>
        <p:nvPicPr>
          <p:cNvPr id="1036" name="Google Shape;103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6975" y="568550"/>
            <a:ext cx="2590049" cy="172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43"/>
          <p:cNvSpPr txBox="1"/>
          <p:nvPr>
            <p:ph type="title"/>
          </p:nvPr>
        </p:nvSpPr>
        <p:spPr>
          <a:xfrm>
            <a:off x="3188250" y="350600"/>
            <a:ext cx="27675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MSI Demo</a:t>
            </a:r>
            <a:endParaRPr/>
          </a:p>
        </p:txBody>
      </p:sp>
      <p:pic>
        <p:nvPicPr>
          <p:cNvPr id="1042" name="Google Shape;1042;p43" title="CIOBrain MSI Installer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1550" y="1192400"/>
            <a:ext cx="4860900" cy="364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44"/>
          <p:cNvSpPr/>
          <p:nvPr/>
        </p:nvSpPr>
        <p:spPr>
          <a:xfrm>
            <a:off x="5981525" y="1095225"/>
            <a:ext cx="1047300" cy="1047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44"/>
          <p:cNvSpPr txBox="1"/>
          <p:nvPr>
            <p:ph type="title"/>
          </p:nvPr>
        </p:nvSpPr>
        <p:spPr>
          <a:xfrm>
            <a:off x="4572000" y="2291700"/>
            <a:ext cx="38664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</a:t>
            </a:r>
            <a:endParaRPr/>
          </a:p>
        </p:txBody>
      </p:sp>
      <p:sp>
        <p:nvSpPr>
          <p:cNvPr id="1049" name="Google Shape;1049;p44"/>
          <p:cNvSpPr txBox="1"/>
          <p:nvPr>
            <p:ph idx="2" type="title"/>
          </p:nvPr>
        </p:nvSpPr>
        <p:spPr>
          <a:xfrm>
            <a:off x="6084250" y="130895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50" name="Google Shape;1050;p44"/>
          <p:cNvSpPr txBox="1"/>
          <p:nvPr>
            <p:ph idx="1" type="subTitle"/>
          </p:nvPr>
        </p:nvSpPr>
        <p:spPr>
          <a:xfrm>
            <a:off x="4572000" y="3628575"/>
            <a:ext cx="3866400" cy="419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Securing the application</a:t>
            </a:r>
            <a:endParaRPr/>
          </a:p>
        </p:txBody>
      </p:sp>
      <p:sp>
        <p:nvSpPr>
          <p:cNvPr id="1051" name="Google Shape;1051;p44"/>
          <p:cNvSpPr/>
          <p:nvPr/>
        </p:nvSpPr>
        <p:spPr>
          <a:xfrm>
            <a:off x="5966488" y="3046462"/>
            <a:ext cx="1077413" cy="44717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Staatliches"/>
              </a:rPr>
              <a:t>Auth</a:t>
            </a:r>
          </a:p>
        </p:txBody>
      </p:sp>
      <p:grpSp>
        <p:nvGrpSpPr>
          <p:cNvPr id="1052" name="Google Shape;1052;p44"/>
          <p:cNvGrpSpPr/>
          <p:nvPr/>
        </p:nvGrpSpPr>
        <p:grpSpPr>
          <a:xfrm>
            <a:off x="835476" y="1800605"/>
            <a:ext cx="2713508" cy="2803501"/>
            <a:chOff x="835476" y="1800605"/>
            <a:chExt cx="2713508" cy="2803501"/>
          </a:xfrm>
        </p:grpSpPr>
        <p:sp>
          <p:nvSpPr>
            <p:cNvPr id="1053" name="Google Shape;1053;p44"/>
            <p:cNvSpPr/>
            <p:nvPr/>
          </p:nvSpPr>
          <p:spPr>
            <a:xfrm>
              <a:off x="2359990" y="2259243"/>
              <a:ext cx="569746" cy="687589"/>
            </a:xfrm>
            <a:custGeom>
              <a:rect b="b" l="l" r="r" t="t"/>
              <a:pathLst>
                <a:path extrusionOk="0" h="6640" w="5502">
                  <a:moveTo>
                    <a:pt x="5502" y="0"/>
                  </a:moveTo>
                  <a:cubicBezTo>
                    <a:pt x="5501" y="1"/>
                    <a:pt x="3721" y="1735"/>
                    <a:pt x="2945" y="2808"/>
                  </a:cubicBezTo>
                  <a:cubicBezTo>
                    <a:pt x="2681" y="3175"/>
                    <a:pt x="2394" y="3290"/>
                    <a:pt x="2138" y="3290"/>
                  </a:cubicBezTo>
                  <a:cubicBezTo>
                    <a:pt x="1710" y="3290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3134" y="6587"/>
                    <a:pt x="3507" y="6639"/>
                    <a:pt x="3780" y="6639"/>
                  </a:cubicBezTo>
                  <a:cubicBezTo>
                    <a:pt x="4379" y="6639"/>
                    <a:pt x="4497" y="6392"/>
                    <a:pt x="4497" y="6392"/>
                  </a:cubicBezTo>
                  <a:lnTo>
                    <a:pt x="5502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4"/>
            <p:cNvSpPr/>
            <p:nvPr/>
          </p:nvSpPr>
          <p:spPr>
            <a:xfrm>
              <a:off x="2359990" y="2259243"/>
              <a:ext cx="569746" cy="716273"/>
            </a:xfrm>
            <a:custGeom>
              <a:rect b="b" l="l" r="r" t="t"/>
              <a:pathLst>
                <a:path extrusionOk="0" fill="none" h="6917" w="5502">
                  <a:moveTo>
                    <a:pt x="5502" y="0"/>
                  </a:moveTo>
                  <a:cubicBezTo>
                    <a:pt x="5502" y="0"/>
                    <a:pt x="3721" y="1735"/>
                    <a:pt x="2945" y="2808"/>
                  </a:cubicBezTo>
                  <a:cubicBezTo>
                    <a:pt x="2238" y="3789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4246" y="6917"/>
                    <a:pt x="4497" y="6392"/>
                    <a:pt x="4497" y="6392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4"/>
            <p:cNvSpPr/>
            <p:nvPr/>
          </p:nvSpPr>
          <p:spPr>
            <a:xfrm>
              <a:off x="2560055" y="2733726"/>
              <a:ext cx="44528" cy="59957"/>
            </a:xfrm>
            <a:custGeom>
              <a:rect b="b" l="l" r="r" t="t"/>
              <a:pathLst>
                <a:path extrusionOk="0" h="579" w="430">
                  <a:moveTo>
                    <a:pt x="141" y="0"/>
                  </a:moveTo>
                  <a:cubicBezTo>
                    <a:pt x="76" y="0"/>
                    <a:pt x="1" y="73"/>
                    <a:pt x="32" y="166"/>
                  </a:cubicBezTo>
                  <a:cubicBezTo>
                    <a:pt x="100" y="280"/>
                    <a:pt x="146" y="394"/>
                    <a:pt x="214" y="531"/>
                  </a:cubicBezTo>
                  <a:cubicBezTo>
                    <a:pt x="228" y="565"/>
                    <a:pt x="253" y="579"/>
                    <a:pt x="281" y="579"/>
                  </a:cubicBezTo>
                  <a:cubicBezTo>
                    <a:pt x="347" y="579"/>
                    <a:pt x="429" y="498"/>
                    <a:pt x="397" y="417"/>
                  </a:cubicBezTo>
                  <a:cubicBezTo>
                    <a:pt x="328" y="303"/>
                    <a:pt x="283" y="166"/>
                    <a:pt x="214" y="52"/>
                  </a:cubicBezTo>
                  <a:cubicBezTo>
                    <a:pt x="200" y="16"/>
                    <a:pt x="172" y="0"/>
                    <a:pt x="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4"/>
            <p:cNvSpPr/>
            <p:nvPr/>
          </p:nvSpPr>
          <p:spPr>
            <a:xfrm>
              <a:off x="2671996" y="2745945"/>
              <a:ext cx="51673" cy="57782"/>
            </a:xfrm>
            <a:custGeom>
              <a:rect b="b" l="l" r="r" t="t"/>
              <a:pathLst>
                <a:path extrusionOk="0" h="558" w="499">
                  <a:moveTo>
                    <a:pt x="346" y="1"/>
                  </a:moveTo>
                  <a:cubicBezTo>
                    <a:pt x="313" y="1"/>
                    <a:pt x="279" y="15"/>
                    <a:pt x="252" y="48"/>
                  </a:cubicBezTo>
                  <a:cubicBezTo>
                    <a:pt x="183" y="162"/>
                    <a:pt x="115" y="276"/>
                    <a:pt x="46" y="413"/>
                  </a:cubicBezTo>
                  <a:cubicBezTo>
                    <a:pt x="0" y="490"/>
                    <a:pt x="68" y="557"/>
                    <a:pt x="139" y="557"/>
                  </a:cubicBezTo>
                  <a:cubicBezTo>
                    <a:pt x="172" y="557"/>
                    <a:pt x="207" y="542"/>
                    <a:pt x="229" y="505"/>
                  </a:cubicBezTo>
                  <a:cubicBezTo>
                    <a:pt x="297" y="391"/>
                    <a:pt x="366" y="276"/>
                    <a:pt x="434" y="162"/>
                  </a:cubicBezTo>
                  <a:cubicBezTo>
                    <a:pt x="499" y="82"/>
                    <a:pt x="427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4"/>
            <p:cNvSpPr/>
            <p:nvPr/>
          </p:nvSpPr>
          <p:spPr>
            <a:xfrm>
              <a:off x="2693328" y="2610290"/>
              <a:ext cx="23714" cy="63892"/>
            </a:xfrm>
            <a:custGeom>
              <a:rect b="b" l="l" r="r" t="t"/>
              <a:pathLst>
                <a:path extrusionOk="0" h="617" w="229">
                  <a:moveTo>
                    <a:pt x="126" y="0"/>
                  </a:moveTo>
                  <a:cubicBezTo>
                    <a:pt x="74" y="0"/>
                    <a:pt x="23" y="34"/>
                    <a:pt x="23" y="103"/>
                  </a:cubicBezTo>
                  <a:cubicBezTo>
                    <a:pt x="0" y="240"/>
                    <a:pt x="0" y="377"/>
                    <a:pt x="0" y="514"/>
                  </a:cubicBezTo>
                  <a:cubicBezTo>
                    <a:pt x="0" y="582"/>
                    <a:pt x="52" y="616"/>
                    <a:pt x="103" y="616"/>
                  </a:cubicBezTo>
                  <a:cubicBezTo>
                    <a:pt x="154" y="616"/>
                    <a:pt x="206" y="582"/>
                    <a:pt x="206" y="514"/>
                  </a:cubicBezTo>
                  <a:cubicBezTo>
                    <a:pt x="206" y="377"/>
                    <a:pt x="206" y="240"/>
                    <a:pt x="228" y="103"/>
                  </a:cubicBezTo>
                  <a:cubicBezTo>
                    <a:pt x="228" y="34"/>
                    <a:pt x="177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4"/>
            <p:cNvSpPr/>
            <p:nvPr/>
          </p:nvSpPr>
          <p:spPr>
            <a:xfrm>
              <a:off x="2767783" y="2435285"/>
              <a:ext cx="35726" cy="92576"/>
            </a:xfrm>
            <a:custGeom>
              <a:rect b="b" l="l" r="r" t="t"/>
              <a:pathLst>
                <a:path extrusionOk="0" h="894" w="345">
                  <a:moveTo>
                    <a:pt x="97" y="1"/>
                  </a:moveTo>
                  <a:cubicBezTo>
                    <a:pt x="46" y="1"/>
                    <a:pt x="0" y="35"/>
                    <a:pt x="12" y="104"/>
                  </a:cubicBezTo>
                  <a:cubicBezTo>
                    <a:pt x="34" y="355"/>
                    <a:pt x="80" y="583"/>
                    <a:pt x="126" y="811"/>
                  </a:cubicBezTo>
                  <a:cubicBezTo>
                    <a:pt x="135" y="869"/>
                    <a:pt x="177" y="894"/>
                    <a:pt x="220" y="894"/>
                  </a:cubicBezTo>
                  <a:cubicBezTo>
                    <a:pt x="281" y="894"/>
                    <a:pt x="344" y="845"/>
                    <a:pt x="331" y="766"/>
                  </a:cubicBezTo>
                  <a:cubicBezTo>
                    <a:pt x="285" y="537"/>
                    <a:pt x="240" y="332"/>
                    <a:pt x="217" y="104"/>
                  </a:cubicBezTo>
                  <a:cubicBezTo>
                    <a:pt x="206" y="35"/>
                    <a:pt x="149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4"/>
            <p:cNvSpPr/>
            <p:nvPr/>
          </p:nvSpPr>
          <p:spPr>
            <a:xfrm>
              <a:off x="2270209" y="2512743"/>
              <a:ext cx="99721" cy="45563"/>
            </a:xfrm>
            <a:custGeom>
              <a:rect b="b" l="l" r="r" t="t"/>
              <a:pathLst>
                <a:path extrusionOk="0" h="440" w="963">
                  <a:moveTo>
                    <a:pt x="206" y="1"/>
                  </a:moveTo>
                  <a:cubicBezTo>
                    <a:pt x="152" y="1"/>
                    <a:pt x="109" y="18"/>
                    <a:pt x="92" y="63"/>
                  </a:cubicBezTo>
                  <a:cubicBezTo>
                    <a:pt x="0" y="223"/>
                    <a:pt x="343" y="383"/>
                    <a:pt x="480" y="428"/>
                  </a:cubicBezTo>
                  <a:cubicBezTo>
                    <a:pt x="503" y="436"/>
                    <a:pt x="533" y="440"/>
                    <a:pt x="566" y="440"/>
                  </a:cubicBezTo>
                  <a:cubicBezTo>
                    <a:pt x="731" y="440"/>
                    <a:pt x="963" y="345"/>
                    <a:pt x="640" y="155"/>
                  </a:cubicBezTo>
                  <a:cubicBezTo>
                    <a:pt x="640" y="155"/>
                    <a:pt x="370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4"/>
            <p:cNvSpPr/>
            <p:nvPr/>
          </p:nvSpPr>
          <p:spPr>
            <a:xfrm>
              <a:off x="2270209" y="2500316"/>
              <a:ext cx="106452" cy="61614"/>
            </a:xfrm>
            <a:custGeom>
              <a:rect b="b" l="l" r="r" t="t"/>
              <a:pathLst>
                <a:path extrusionOk="0" fill="none" h="595" w="1028">
                  <a:moveTo>
                    <a:pt x="640" y="275"/>
                  </a:moveTo>
                  <a:cubicBezTo>
                    <a:pt x="640" y="275"/>
                    <a:pt x="160" y="1"/>
                    <a:pt x="92" y="183"/>
                  </a:cubicBezTo>
                  <a:cubicBezTo>
                    <a:pt x="0" y="343"/>
                    <a:pt x="343" y="503"/>
                    <a:pt x="480" y="548"/>
                  </a:cubicBezTo>
                  <a:cubicBezTo>
                    <a:pt x="617" y="594"/>
                    <a:pt x="1028" y="503"/>
                    <a:pt x="640" y="2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4"/>
            <p:cNvSpPr/>
            <p:nvPr/>
          </p:nvSpPr>
          <p:spPr>
            <a:xfrm>
              <a:off x="2281814" y="2326295"/>
              <a:ext cx="427982" cy="418456"/>
            </a:xfrm>
            <a:custGeom>
              <a:rect b="b" l="l" r="r" t="t"/>
              <a:pathLst>
                <a:path extrusionOk="0" h="4041" w="4133">
                  <a:moveTo>
                    <a:pt x="2649" y="0"/>
                  </a:moveTo>
                  <a:lnTo>
                    <a:pt x="549" y="69"/>
                  </a:lnTo>
                  <a:cubicBezTo>
                    <a:pt x="229" y="92"/>
                    <a:pt x="1" y="411"/>
                    <a:pt x="69" y="731"/>
                  </a:cubicBezTo>
                  <a:lnTo>
                    <a:pt x="823" y="3652"/>
                  </a:lnTo>
                  <a:cubicBezTo>
                    <a:pt x="868" y="3881"/>
                    <a:pt x="1074" y="4040"/>
                    <a:pt x="1325" y="4040"/>
                  </a:cubicBezTo>
                  <a:lnTo>
                    <a:pt x="3539" y="4040"/>
                  </a:lnTo>
                  <a:cubicBezTo>
                    <a:pt x="3881" y="4040"/>
                    <a:pt x="4132" y="3698"/>
                    <a:pt x="4018" y="3379"/>
                  </a:cubicBezTo>
                  <a:lnTo>
                    <a:pt x="3151" y="388"/>
                  </a:lnTo>
                  <a:cubicBezTo>
                    <a:pt x="3082" y="160"/>
                    <a:pt x="2877" y="0"/>
                    <a:pt x="2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4"/>
            <p:cNvSpPr/>
            <p:nvPr/>
          </p:nvSpPr>
          <p:spPr>
            <a:xfrm>
              <a:off x="2289159" y="2556649"/>
              <a:ext cx="92265" cy="123435"/>
            </a:xfrm>
            <a:custGeom>
              <a:rect b="b" l="l" r="r" t="t"/>
              <a:pathLst>
                <a:path extrusionOk="0" h="1192" w="891">
                  <a:moveTo>
                    <a:pt x="445" y="1"/>
                  </a:moveTo>
                  <a:cubicBezTo>
                    <a:pt x="361" y="1"/>
                    <a:pt x="268" y="14"/>
                    <a:pt x="228" y="27"/>
                  </a:cubicBezTo>
                  <a:cubicBezTo>
                    <a:pt x="137" y="27"/>
                    <a:pt x="0" y="73"/>
                    <a:pt x="23" y="233"/>
                  </a:cubicBezTo>
                  <a:cubicBezTo>
                    <a:pt x="37" y="334"/>
                    <a:pt x="126" y="353"/>
                    <a:pt x="188" y="353"/>
                  </a:cubicBezTo>
                  <a:cubicBezTo>
                    <a:pt x="206" y="353"/>
                    <a:pt x="222" y="351"/>
                    <a:pt x="234" y="350"/>
                  </a:cubicBezTo>
                  <a:lnTo>
                    <a:pt x="234" y="350"/>
                  </a:lnTo>
                  <a:cubicBezTo>
                    <a:pt x="88" y="378"/>
                    <a:pt x="49" y="487"/>
                    <a:pt x="137" y="575"/>
                  </a:cubicBezTo>
                  <a:cubicBezTo>
                    <a:pt x="186" y="604"/>
                    <a:pt x="231" y="613"/>
                    <a:pt x="266" y="613"/>
                  </a:cubicBezTo>
                  <a:cubicBezTo>
                    <a:pt x="289" y="613"/>
                    <a:pt x="308" y="609"/>
                    <a:pt x="321" y="605"/>
                  </a:cubicBezTo>
                  <a:lnTo>
                    <a:pt x="321" y="605"/>
                  </a:lnTo>
                  <a:cubicBezTo>
                    <a:pt x="257" y="630"/>
                    <a:pt x="185" y="676"/>
                    <a:pt x="205" y="758"/>
                  </a:cubicBezTo>
                  <a:cubicBezTo>
                    <a:pt x="205" y="849"/>
                    <a:pt x="320" y="895"/>
                    <a:pt x="320" y="895"/>
                  </a:cubicBezTo>
                  <a:cubicBezTo>
                    <a:pt x="297" y="895"/>
                    <a:pt x="274" y="963"/>
                    <a:pt x="342" y="1054"/>
                  </a:cubicBezTo>
                  <a:cubicBezTo>
                    <a:pt x="434" y="1123"/>
                    <a:pt x="662" y="1191"/>
                    <a:pt x="730" y="1191"/>
                  </a:cubicBezTo>
                  <a:cubicBezTo>
                    <a:pt x="822" y="1191"/>
                    <a:pt x="845" y="1100"/>
                    <a:pt x="845" y="1100"/>
                  </a:cubicBezTo>
                  <a:cubicBezTo>
                    <a:pt x="867" y="1054"/>
                    <a:pt x="845" y="986"/>
                    <a:pt x="799" y="963"/>
                  </a:cubicBezTo>
                  <a:cubicBezTo>
                    <a:pt x="776" y="917"/>
                    <a:pt x="799" y="895"/>
                    <a:pt x="822" y="895"/>
                  </a:cubicBezTo>
                  <a:cubicBezTo>
                    <a:pt x="867" y="872"/>
                    <a:pt x="890" y="826"/>
                    <a:pt x="867" y="758"/>
                  </a:cubicBezTo>
                  <a:cubicBezTo>
                    <a:pt x="867" y="689"/>
                    <a:pt x="708" y="621"/>
                    <a:pt x="662" y="621"/>
                  </a:cubicBezTo>
                  <a:cubicBezTo>
                    <a:pt x="593" y="621"/>
                    <a:pt x="616" y="575"/>
                    <a:pt x="616" y="575"/>
                  </a:cubicBezTo>
                  <a:cubicBezTo>
                    <a:pt x="616" y="575"/>
                    <a:pt x="753" y="507"/>
                    <a:pt x="776" y="461"/>
                  </a:cubicBezTo>
                  <a:cubicBezTo>
                    <a:pt x="799" y="393"/>
                    <a:pt x="776" y="370"/>
                    <a:pt x="730" y="347"/>
                  </a:cubicBezTo>
                  <a:cubicBezTo>
                    <a:pt x="685" y="301"/>
                    <a:pt x="502" y="278"/>
                    <a:pt x="502" y="278"/>
                  </a:cubicBezTo>
                  <a:cubicBezTo>
                    <a:pt x="502" y="278"/>
                    <a:pt x="593" y="210"/>
                    <a:pt x="616" y="164"/>
                  </a:cubicBezTo>
                  <a:cubicBezTo>
                    <a:pt x="662" y="119"/>
                    <a:pt x="639" y="73"/>
                    <a:pt x="593" y="27"/>
                  </a:cubicBezTo>
                  <a:cubicBezTo>
                    <a:pt x="565" y="8"/>
                    <a:pt x="507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4"/>
            <p:cNvSpPr/>
            <p:nvPr/>
          </p:nvSpPr>
          <p:spPr>
            <a:xfrm>
              <a:off x="2312769" y="2642185"/>
              <a:ext cx="66274" cy="37900"/>
            </a:xfrm>
            <a:custGeom>
              <a:rect b="b" l="l" r="r" t="t"/>
              <a:pathLst>
                <a:path extrusionOk="0" fill="none" h="366" w="640">
                  <a:moveTo>
                    <a:pt x="114" y="46"/>
                  </a:moveTo>
                  <a:cubicBezTo>
                    <a:pt x="114" y="46"/>
                    <a:pt x="0" y="114"/>
                    <a:pt x="114" y="228"/>
                  </a:cubicBezTo>
                  <a:cubicBezTo>
                    <a:pt x="251" y="320"/>
                    <a:pt x="457" y="365"/>
                    <a:pt x="548" y="343"/>
                  </a:cubicBezTo>
                  <a:cubicBezTo>
                    <a:pt x="639" y="320"/>
                    <a:pt x="639" y="160"/>
                    <a:pt x="548" y="91"/>
                  </a:cubicBezTo>
                  <a:cubicBezTo>
                    <a:pt x="457" y="23"/>
                    <a:pt x="160" y="0"/>
                    <a:pt x="114" y="46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4"/>
            <p:cNvSpPr/>
            <p:nvPr/>
          </p:nvSpPr>
          <p:spPr>
            <a:xfrm>
              <a:off x="2310388" y="2616193"/>
              <a:ext cx="68655" cy="37900"/>
            </a:xfrm>
            <a:custGeom>
              <a:rect b="b" l="l" r="r" t="t"/>
              <a:pathLst>
                <a:path extrusionOk="0" fill="none" h="366" w="663">
                  <a:moveTo>
                    <a:pt x="92" y="297"/>
                  </a:moveTo>
                  <a:cubicBezTo>
                    <a:pt x="92" y="297"/>
                    <a:pt x="0" y="274"/>
                    <a:pt x="0" y="160"/>
                  </a:cubicBezTo>
                  <a:cubicBezTo>
                    <a:pt x="0" y="69"/>
                    <a:pt x="92" y="0"/>
                    <a:pt x="320" y="23"/>
                  </a:cubicBezTo>
                  <a:cubicBezTo>
                    <a:pt x="548" y="46"/>
                    <a:pt x="662" y="114"/>
                    <a:pt x="662" y="206"/>
                  </a:cubicBezTo>
                  <a:cubicBezTo>
                    <a:pt x="662" y="297"/>
                    <a:pt x="594" y="365"/>
                    <a:pt x="571" y="342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4"/>
            <p:cNvSpPr/>
            <p:nvPr/>
          </p:nvSpPr>
          <p:spPr>
            <a:xfrm>
              <a:off x="2298582" y="2585437"/>
              <a:ext cx="73315" cy="35519"/>
            </a:xfrm>
            <a:custGeom>
              <a:rect b="b" l="l" r="r" t="t"/>
              <a:pathLst>
                <a:path extrusionOk="0" fill="none" h="343" w="708">
                  <a:moveTo>
                    <a:pt x="160" y="343"/>
                  </a:moveTo>
                  <a:cubicBezTo>
                    <a:pt x="160" y="343"/>
                    <a:pt x="0" y="320"/>
                    <a:pt x="0" y="183"/>
                  </a:cubicBezTo>
                  <a:cubicBezTo>
                    <a:pt x="0" y="46"/>
                    <a:pt x="274" y="23"/>
                    <a:pt x="411" y="0"/>
                  </a:cubicBezTo>
                  <a:cubicBezTo>
                    <a:pt x="548" y="0"/>
                    <a:pt x="708" y="92"/>
                    <a:pt x="662" y="206"/>
                  </a:cubicBezTo>
                  <a:cubicBezTo>
                    <a:pt x="639" y="297"/>
                    <a:pt x="502" y="297"/>
                    <a:pt x="457" y="32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4"/>
            <p:cNvSpPr/>
            <p:nvPr/>
          </p:nvSpPr>
          <p:spPr>
            <a:xfrm>
              <a:off x="2291437" y="2554682"/>
              <a:ext cx="71037" cy="37900"/>
            </a:xfrm>
            <a:custGeom>
              <a:rect b="b" l="l" r="r" t="t"/>
              <a:pathLst>
                <a:path extrusionOk="0" fill="none" h="366" w="686">
                  <a:moveTo>
                    <a:pt x="161" y="366"/>
                  </a:moveTo>
                  <a:cubicBezTo>
                    <a:pt x="161" y="366"/>
                    <a:pt x="1" y="366"/>
                    <a:pt x="1" y="206"/>
                  </a:cubicBezTo>
                  <a:cubicBezTo>
                    <a:pt x="1" y="69"/>
                    <a:pt x="275" y="1"/>
                    <a:pt x="480" y="1"/>
                  </a:cubicBezTo>
                  <a:cubicBezTo>
                    <a:pt x="686" y="23"/>
                    <a:pt x="571" y="275"/>
                    <a:pt x="480" y="297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4"/>
            <p:cNvSpPr/>
            <p:nvPr/>
          </p:nvSpPr>
          <p:spPr>
            <a:xfrm>
              <a:off x="2792532" y="2897341"/>
              <a:ext cx="397227" cy="286219"/>
            </a:xfrm>
            <a:custGeom>
              <a:rect b="b" l="l" r="r" t="t"/>
              <a:pathLst>
                <a:path extrusionOk="0" h="2764" w="3836">
                  <a:moveTo>
                    <a:pt x="135" y="1"/>
                  </a:moveTo>
                  <a:cubicBezTo>
                    <a:pt x="93" y="1"/>
                    <a:pt x="69" y="1"/>
                    <a:pt x="69" y="1"/>
                  </a:cubicBezTo>
                  <a:cubicBezTo>
                    <a:pt x="69" y="1"/>
                    <a:pt x="1" y="1919"/>
                    <a:pt x="24" y="1941"/>
                  </a:cubicBezTo>
                  <a:cubicBezTo>
                    <a:pt x="46" y="1941"/>
                    <a:pt x="2717" y="2718"/>
                    <a:pt x="2717" y="2718"/>
                  </a:cubicBezTo>
                  <a:lnTo>
                    <a:pt x="3584" y="2763"/>
                  </a:lnTo>
                  <a:cubicBezTo>
                    <a:pt x="3584" y="2763"/>
                    <a:pt x="3835" y="1941"/>
                    <a:pt x="3562" y="937"/>
                  </a:cubicBezTo>
                  <a:cubicBezTo>
                    <a:pt x="3311" y="39"/>
                    <a:pt x="596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4"/>
            <p:cNvSpPr/>
            <p:nvPr/>
          </p:nvSpPr>
          <p:spPr>
            <a:xfrm>
              <a:off x="2738167" y="2218754"/>
              <a:ext cx="494153" cy="811127"/>
            </a:xfrm>
            <a:custGeom>
              <a:rect b="b" l="l" r="r" t="t"/>
              <a:pathLst>
                <a:path extrusionOk="0" h="7833" w="4772">
                  <a:moveTo>
                    <a:pt x="2530" y="1"/>
                  </a:moveTo>
                  <a:cubicBezTo>
                    <a:pt x="2516" y="1"/>
                    <a:pt x="2502" y="2"/>
                    <a:pt x="2489" y="3"/>
                  </a:cubicBezTo>
                  <a:cubicBezTo>
                    <a:pt x="1941" y="95"/>
                    <a:pt x="1211" y="711"/>
                    <a:pt x="686" y="2103"/>
                  </a:cubicBezTo>
                  <a:cubicBezTo>
                    <a:pt x="161" y="3473"/>
                    <a:pt x="1" y="6851"/>
                    <a:pt x="1" y="6851"/>
                  </a:cubicBezTo>
                  <a:lnTo>
                    <a:pt x="275" y="6942"/>
                  </a:lnTo>
                  <a:lnTo>
                    <a:pt x="4726" y="7833"/>
                  </a:lnTo>
                  <a:lnTo>
                    <a:pt x="4703" y="7079"/>
                  </a:lnTo>
                  <a:lnTo>
                    <a:pt x="4771" y="5710"/>
                  </a:lnTo>
                  <a:lnTo>
                    <a:pt x="4338" y="1305"/>
                  </a:lnTo>
                  <a:cubicBezTo>
                    <a:pt x="4338" y="1305"/>
                    <a:pt x="3099" y="1"/>
                    <a:pt x="2530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4"/>
            <p:cNvSpPr/>
            <p:nvPr/>
          </p:nvSpPr>
          <p:spPr>
            <a:xfrm>
              <a:off x="2738167" y="2211920"/>
              <a:ext cx="494153" cy="817961"/>
            </a:xfrm>
            <a:custGeom>
              <a:rect b="b" l="l" r="r" t="t"/>
              <a:pathLst>
                <a:path extrusionOk="0" fill="none" h="7899" w="4772">
                  <a:moveTo>
                    <a:pt x="4703" y="7145"/>
                  </a:moveTo>
                  <a:lnTo>
                    <a:pt x="4726" y="7899"/>
                  </a:lnTo>
                  <a:lnTo>
                    <a:pt x="275" y="7008"/>
                  </a:lnTo>
                  <a:lnTo>
                    <a:pt x="1" y="6917"/>
                  </a:lnTo>
                  <a:cubicBezTo>
                    <a:pt x="1" y="6917"/>
                    <a:pt x="161" y="3539"/>
                    <a:pt x="686" y="2169"/>
                  </a:cubicBezTo>
                  <a:cubicBezTo>
                    <a:pt x="1211" y="777"/>
                    <a:pt x="1941" y="161"/>
                    <a:pt x="2489" y="69"/>
                  </a:cubicBezTo>
                  <a:cubicBezTo>
                    <a:pt x="3037" y="1"/>
                    <a:pt x="4338" y="1371"/>
                    <a:pt x="4338" y="1371"/>
                  </a:cubicBezTo>
                  <a:lnTo>
                    <a:pt x="4771" y="5776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4"/>
            <p:cNvSpPr/>
            <p:nvPr/>
          </p:nvSpPr>
          <p:spPr>
            <a:xfrm>
              <a:off x="2837164" y="2365489"/>
              <a:ext cx="59128" cy="66584"/>
            </a:xfrm>
            <a:custGeom>
              <a:rect b="b" l="l" r="r" t="t"/>
              <a:pathLst>
                <a:path extrusionOk="0" h="643" w="571">
                  <a:moveTo>
                    <a:pt x="418" y="0"/>
                  </a:moveTo>
                  <a:cubicBezTo>
                    <a:pt x="384" y="0"/>
                    <a:pt x="350" y="14"/>
                    <a:pt x="323" y="47"/>
                  </a:cubicBezTo>
                  <a:cubicBezTo>
                    <a:pt x="232" y="184"/>
                    <a:pt x="140" y="344"/>
                    <a:pt x="49" y="481"/>
                  </a:cubicBezTo>
                  <a:cubicBezTo>
                    <a:pt x="1" y="562"/>
                    <a:pt x="78" y="642"/>
                    <a:pt x="151" y="642"/>
                  </a:cubicBezTo>
                  <a:cubicBezTo>
                    <a:pt x="182" y="642"/>
                    <a:pt x="212" y="629"/>
                    <a:pt x="232" y="595"/>
                  </a:cubicBezTo>
                  <a:cubicBezTo>
                    <a:pt x="323" y="435"/>
                    <a:pt x="414" y="298"/>
                    <a:pt x="506" y="161"/>
                  </a:cubicBezTo>
                  <a:cubicBezTo>
                    <a:pt x="570" y="81"/>
                    <a:pt x="498" y="0"/>
                    <a:pt x="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4"/>
            <p:cNvSpPr/>
            <p:nvPr/>
          </p:nvSpPr>
          <p:spPr>
            <a:xfrm>
              <a:off x="2894222" y="2468422"/>
              <a:ext cx="29616" cy="66274"/>
            </a:xfrm>
            <a:custGeom>
              <a:rect b="b" l="l" r="r" t="t"/>
              <a:pathLst>
                <a:path extrusionOk="0" h="640" w="286">
                  <a:moveTo>
                    <a:pt x="180" y="1"/>
                  </a:moveTo>
                  <a:cubicBezTo>
                    <a:pt x="126" y="1"/>
                    <a:pt x="69" y="35"/>
                    <a:pt x="69" y="103"/>
                  </a:cubicBezTo>
                  <a:cubicBezTo>
                    <a:pt x="46" y="240"/>
                    <a:pt x="23" y="400"/>
                    <a:pt x="0" y="537"/>
                  </a:cubicBezTo>
                  <a:cubicBezTo>
                    <a:pt x="0" y="605"/>
                    <a:pt x="52" y="640"/>
                    <a:pt x="106" y="640"/>
                  </a:cubicBezTo>
                  <a:cubicBezTo>
                    <a:pt x="160" y="640"/>
                    <a:pt x="217" y="605"/>
                    <a:pt x="229" y="537"/>
                  </a:cubicBezTo>
                  <a:cubicBezTo>
                    <a:pt x="251" y="400"/>
                    <a:pt x="251" y="240"/>
                    <a:pt x="274" y="103"/>
                  </a:cubicBezTo>
                  <a:cubicBezTo>
                    <a:pt x="286" y="35"/>
                    <a:pt x="234" y="1"/>
                    <a:pt x="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4"/>
            <p:cNvSpPr/>
            <p:nvPr/>
          </p:nvSpPr>
          <p:spPr>
            <a:xfrm>
              <a:off x="2985245" y="2362072"/>
              <a:ext cx="28373" cy="61510"/>
            </a:xfrm>
            <a:custGeom>
              <a:rect b="b" l="l" r="r" t="t"/>
              <a:pathLst>
                <a:path extrusionOk="0" h="594" w="274">
                  <a:moveTo>
                    <a:pt x="97" y="0"/>
                  </a:moveTo>
                  <a:cubicBezTo>
                    <a:pt x="46" y="0"/>
                    <a:pt x="0" y="35"/>
                    <a:pt x="11" y="103"/>
                  </a:cubicBezTo>
                  <a:lnTo>
                    <a:pt x="57" y="491"/>
                  </a:lnTo>
                  <a:cubicBezTo>
                    <a:pt x="57" y="560"/>
                    <a:pt x="114" y="594"/>
                    <a:pt x="168" y="594"/>
                  </a:cubicBezTo>
                  <a:cubicBezTo>
                    <a:pt x="223" y="594"/>
                    <a:pt x="274" y="560"/>
                    <a:pt x="263" y="491"/>
                  </a:cubicBezTo>
                  <a:cubicBezTo>
                    <a:pt x="240" y="354"/>
                    <a:pt x="240" y="240"/>
                    <a:pt x="217" y="103"/>
                  </a:cubicBezTo>
                  <a:cubicBezTo>
                    <a:pt x="206" y="35"/>
                    <a:pt x="148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4"/>
            <p:cNvSpPr/>
            <p:nvPr/>
          </p:nvSpPr>
          <p:spPr>
            <a:xfrm>
              <a:off x="3040646" y="2493896"/>
              <a:ext cx="52294" cy="70933"/>
            </a:xfrm>
            <a:custGeom>
              <a:rect b="b" l="l" r="r" t="t"/>
              <a:pathLst>
                <a:path extrusionOk="0" h="685" w="505">
                  <a:moveTo>
                    <a:pt x="366" y="0"/>
                  </a:moveTo>
                  <a:cubicBezTo>
                    <a:pt x="332" y="0"/>
                    <a:pt x="298" y="18"/>
                    <a:pt x="275" y="63"/>
                  </a:cubicBezTo>
                  <a:cubicBezTo>
                    <a:pt x="184" y="222"/>
                    <a:pt x="116" y="359"/>
                    <a:pt x="47" y="519"/>
                  </a:cubicBezTo>
                  <a:cubicBezTo>
                    <a:pt x="0" y="613"/>
                    <a:pt x="71" y="685"/>
                    <a:pt x="142" y="685"/>
                  </a:cubicBezTo>
                  <a:cubicBezTo>
                    <a:pt x="175" y="685"/>
                    <a:pt x="208" y="669"/>
                    <a:pt x="230" y="633"/>
                  </a:cubicBezTo>
                  <a:cubicBezTo>
                    <a:pt x="298" y="474"/>
                    <a:pt x="390" y="314"/>
                    <a:pt x="458" y="154"/>
                  </a:cubicBezTo>
                  <a:cubicBezTo>
                    <a:pt x="504" y="77"/>
                    <a:pt x="436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4"/>
            <p:cNvSpPr/>
            <p:nvPr/>
          </p:nvSpPr>
          <p:spPr>
            <a:xfrm>
              <a:off x="2761466" y="2735901"/>
              <a:ext cx="61510" cy="48670"/>
            </a:xfrm>
            <a:custGeom>
              <a:rect b="b" l="l" r="r" t="t"/>
              <a:pathLst>
                <a:path extrusionOk="0" h="470" w="594">
                  <a:moveTo>
                    <a:pt x="429" y="1"/>
                  </a:moveTo>
                  <a:cubicBezTo>
                    <a:pt x="402" y="1"/>
                    <a:pt x="373" y="10"/>
                    <a:pt x="346" y="31"/>
                  </a:cubicBezTo>
                  <a:cubicBezTo>
                    <a:pt x="255" y="100"/>
                    <a:pt x="164" y="191"/>
                    <a:pt x="73" y="282"/>
                  </a:cubicBezTo>
                  <a:cubicBezTo>
                    <a:pt x="0" y="354"/>
                    <a:pt x="85" y="469"/>
                    <a:pt x="169" y="469"/>
                  </a:cubicBezTo>
                  <a:cubicBezTo>
                    <a:pt x="191" y="469"/>
                    <a:pt x="213" y="461"/>
                    <a:pt x="232" y="442"/>
                  </a:cubicBezTo>
                  <a:cubicBezTo>
                    <a:pt x="324" y="351"/>
                    <a:pt x="415" y="259"/>
                    <a:pt x="506" y="168"/>
                  </a:cubicBezTo>
                  <a:cubicBezTo>
                    <a:pt x="594" y="98"/>
                    <a:pt x="520" y="1"/>
                    <a:pt x="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4"/>
            <p:cNvSpPr/>
            <p:nvPr/>
          </p:nvSpPr>
          <p:spPr>
            <a:xfrm>
              <a:off x="2813347" y="2826924"/>
              <a:ext cx="41317" cy="60785"/>
            </a:xfrm>
            <a:custGeom>
              <a:rect b="b" l="l" r="r" t="t"/>
              <a:pathLst>
                <a:path extrusionOk="0" h="587" w="399">
                  <a:moveTo>
                    <a:pt x="132" y="0"/>
                  </a:moveTo>
                  <a:cubicBezTo>
                    <a:pt x="66" y="0"/>
                    <a:pt x="0" y="50"/>
                    <a:pt x="28" y="134"/>
                  </a:cubicBezTo>
                  <a:cubicBezTo>
                    <a:pt x="74" y="248"/>
                    <a:pt x="119" y="385"/>
                    <a:pt x="165" y="522"/>
                  </a:cubicBezTo>
                  <a:cubicBezTo>
                    <a:pt x="183" y="566"/>
                    <a:pt x="225" y="586"/>
                    <a:pt x="267" y="586"/>
                  </a:cubicBezTo>
                  <a:cubicBezTo>
                    <a:pt x="333" y="586"/>
                    <a:pt x="398" y="537"/>
                    <a:pt x="370" y="453"/>
                  </a:cubicBezTo>
                  <a:cubicBezTo>
                    <a:pt x="325" y="339"/>
                    <a:pt x="279" y="202"/>
                    <a:pt x="233" y="65"/>
                  </a:cubicBezTo>
                  <a:cubicBezTo>
                    <a:pt x="216" y="21"/>
                    <a:pt x="174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4"/>
            <p:cNvSpPr/>
            <p:nvPr/>
          </p:nvSpPr>
          <p:spPr>
            <a:xfrm>
              <a:off x="2945998" y="2880151"/>
              <a:ext cx="73212" cy="67723"/>
            </a:xfrm>
            <a:custGeom>
              <a:rect b="b" l="l" r="r" t="t"/>
              <a:pathLst>
                <a:path extrusionOk="0" h="654" w="707">
                  <a:moveTo>
                    <a:pt x="551" y="1"/>
                  </a:moveTo>
                  <a:cubicBezTo>
                    <a:pt x="527" y="1"/>
                    <a:pt x="503" y="9"/>
                    <a:pt x="482" y="30"/>
                  </a:cubicBezTo>
                  <a:cubicBezTo>
                    <a:pt x="322" y="167"/>
                    <a:pt x="185" y="327"/>
                    <a:pt x="71" y="464"/>
                  </a:cubicBezTo>
                  <a:cubicBezTo>
                    <a:pt x="1" y="552"/>
                    <a:pt x="66" y="654"/>
                    <a:pt x="141" y="654"/>
                  </a:cubicBezTo>
                  <a:cubicBezTo>
                    <a:pt x="164" y="654"/>
                    <a:pt x="187" y="645"/>
                    <a:pt x="208" y="624"/>
                  </a:cubicBezTo>
                  <a:cubicBezTo>
                    <a:pt x="345" y="464"/>
                    <a:pt x="482" y="327"/>
                    <a:pt x="619" y="190"/>
                  </a:cubicBezTo>
                  <a:cubicBezTo>
                    <a:pt x="707" y="102"/>
                    <a:pt x="632" y="1"/>
                    <a:pt x="5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4"/>
            <p:cNvSpPr/>
            <p:nvPr/>
          </p:nvSpPr>
          <p:spPr>
            <a:xfrm>
              <a:off x="3069123" y="2926957"/>
              <a:ext cx="26095" cy="56850"/>
            </a:xfrm>
            <a:custGeom>
              <a:rect b="b" l="l" r="r" t="t"/>
              <a:pathLst>
                <a:path extrusionOk="0" h="549" w="252">
                  <a:moveTo>
                    <a:pt x="115" y="1"/>
                  </a:moveTo>
                  <a:cubicBezTo>
                    <a:pt x="57" y="1"/>
                    <a:pt x="0" y="35"/>
                    <a:pt x="0" y="103"/>
                  </a:cubicBezTo>
                  <a:cubicBezTo>
                    <a:pt x="23" y="217"/>
                    <a:pt x="23" y="332"/>
                    <a:pt x="46" y="446"/>
                  </a:cubicBezTo>
                  <a:cubicBezTo>
                    <a:pt x="46" y="514"/>
                    <a:pt x="97" y="548"/>
                    <a:pt x="149" y="548"/>
                  </a:cubicBezTo>
                  <a:cubicBezTo>
                    <a:pt x="200" y="548"/>
                    <a:pt x="251" y="514"/>
                    <a:pt x="251" y="446"/>
                  </a:cubicBezTo>
                  <a:cubicBezTo>
                    <a:pt x="229" y="332"/>
                    <a:pt x="229" y="217"/>
                    <a:pt x="229" y="103"/>
                  </a:cubicBezTo>
                  <a:cubicBezTo>
                    <a:pt x="229" y="35"/>
                    <a:pt x="172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4"/>
            <p:cNvSpPr/>
            <p:nvPr/>
          </p:nvSpPr>
          <p:spPr>
            <a:xfrm>
              <a:off x="2664954" y="2462312"/>
              <a:ext cx="290775" cy="283941"/>
            </a:xfrm>
            <a:custGeom>
              <a:rect b="b" l="l" r="r" t="t"/>
              <a:pathLst>
                <a:path extrusionOk="0" h="2742" w="2808">
                  <a:moveTo>
                    <a:pt x="195" y="1"/>
                  </a:moveTo>
                  <a:cubicBezTo>
                    <a:pt x="182" y="1"/>
                    <a:pt x="171" y="1"/>
                    <a:pt x="160" y="2"/>
                  </a:cubicBezTo>
                  <a:cubicBezTo>
                    <a:pt x="0" y="48"/>
                    <a:pt x="69" y="208"/>
                    <a:pt x="114" y="231"/>
                  </a:cubicBezTo>
                  <a:cubicBezTo>
                    <a:pt x="183" y="276"/>
                    <a:pt x="548" y="413"/>
                    <a:pt x="548" y="413"/>
                  </a:cubicBezTo>
                  <a:cubicBezTo>
                    <a:pt x="548" y="413"/>
                    <a:pt x="662" y="482"/>
                    <a:pt x="594" y="505"/>
                  </a:cubicBezTo>
                  <a:cubicBezTo>
                    <a:pt x="525" y="527"/>
                    <a:pt x="457" y="550"/>
                    <a:pt x="457" y="550"/>
                  </a:cubicBezTo>
                  <a:cubicBezTo>
                    <a:pt x="457" y="550"/>
                    <a:pt x="411" y="664"/>
                    <a:pt x="388" y="687"/>
                  </a:cubicBezTo>
                  <a:cubicBezTo>
                    <a:pt x="343" y="710"/>
                    <a:pt x="320" y="756"/>
                    <a:pt x="320" y="801"/>
                  </a:cubicBezTo>
                  <a:cubicBezTo>
                    <a:pt x="320" y="847"/>
                    <a:pt x="320" y="893"/>
                    <a:pt x="274" y="938"/>
                  </a:cubicBezTo>
                  <a:cubicBezTo>
                    <a:pt x="206" y="984"/>
                    <a:pt x="206" y="1144"/>
                    <a:pt x="206" y="1144"/>
                  </a:cubicBezTo>
                  <a:cubicBezTo>
                    <a:pt x="206" y="1144"/>
                    <a:pt x="160" y="1212"/>
                    <a:pt x="183" y="1326"/>
                  </a:cubicBezTo>
                  <a:cubicBezTo>
                    <a:pt x="206" y="1440"/>
                    <a:pt x="320" y="1646"/>
                    <a:pt x="457" y="1692"/>
                  </a:cubicBezTo>
                  <a:cubicBezTo>
                    <a:pt x="525" y="1714"/>
                    <a:pt x="588" y="1720"/>
                    <a:pt x="634" y="1720"/>
                  </a:cubicBezTo>
                  <a:cubicBezTo>
                    <a:pt x="679" y="1720"/>
                    <a:pt x="708" y="1714"/>
                    <a:pt x="708" y="1714"/>
                  </a:cubicBezTo>
                  <a:lnTo>
                    <a:pt x="799" y="1600"/>
                  </a:lnTo>
                  <a:lnTo>
                    <a:pt x="890" y="1714"/>
                  </a:lnTo>
                  <a:lnTo>
                    <a:pt x="1781" y="2513"/>
                  </a:lnTo>
                  <a:lnTo>
                    <a:pt x="2077" y="2742"/>
                  </a:lnTo>
                  <a:lnTo>
                    <a:pt x="2808" y="1783"/>
                  </a:lnTo>
                  <a:cubicBezTo>
                    <a:pt x="2808" y="1783"/>
                    <a:pt x="2260" y="1600"/>
                    <a:pt x="1986" y="1281"/>
                  </a:cubicBezTo>
                  <a:cubicBezTo>
                    <a:pt x="1712" y="961"/>
                    <a:pt x="1575" y="482"/>
                    <a:pt x="1530" y="436"/>
                  </a:cubicBezTo>
                  <a:cubicBezTo>
                    <a:pt x="1484" y="390"/>
                    <a:pt x="1233" y="276"/>
                    <a:pt x="1027" y="231"/>
                  </a:cubicBezTo>
                  <a:cubicBezTo>
                    <a:pt x="834" y="166"/>
                    <a:pt x="397" y="1"/>
                    <a:pt x="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4"/>
            <p:cNvSpPr/>
            <p:nvPr/>
          </p:nvSpPr>
          <p:spPr>
            <a:xfrm>
              <a:off x="2671996" y="2448332"/>
              <a:ext cx="283734" cy="297921"/>
            </a:xfrm>
            <a:custGeom>
              <a:rect b="b" l="l" r="r" t="t"/>
              <a:pathLst>
                <a:path extrusionOk="0" fill="none" h="2877" w="2740">
                  <a:moveTo>
                    <a:pt x="663" y="617"/>
                  </a:moveTo>
                  <a:cubicBezTo>
                    <a:pt x="663" y="617"/>
                    <a:pt x="1" y="457"/>
                    <a:pt x="1" y="252"/>
                  </a:cubicBezTo>
                  <a:cubicBezTo>
                    <a:pt x="1" y="1"/>
                    <a:pt x="685" y="297"/>
                    <a:pt x="1119" y="389"/>
                  </a:cubicBezTo>
                  <a:cubicBezTo>
                    <a:pt x="1530" y="503"/>
                    <a:pt x="1484" y="662"/>
                    <a:pt x="1758" y="1187"/>
                  </a:cubicBezTo>
                  <a:cubicBezTo>
                    <a:pt x="2055" y="1712"/>
                    <a:pt x="2740" y="1918"/>
                    <a:pt x="2740" y="1918"/>
                  </a:cubicBezTo>
                  <a:lnTo>
                    <a:pt x="2009" y="2877"/>
                  </a:lnTo>
                  <a:cubicBezTo>
                    <a:pt x="2009" y="2877"/>
                    <a:pt x="1074" y="2146"/>
                    <a:pt x="891" y="1918"/>
                  </a:cubicBezTo>
                  <a:cubicBezTo>
                    <a:pt x="708" y="1690"/>
                    <a:pt x="457" y="1484"/>
                    <a:pt x="343" y="153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4"/>
            <p:cNvSpPr/>
            <p:nvPr/>
          </p:nvSpPr>
          <p:spPr>
            <a:xfrm>
              <a:off x="2681523" y="2561827"/>
              <a:ext cx="61510" cy="85120"/>
            </a:xfrm>
            <a:custGeom>
              <a:rect b="b" l="l" r="r" t="t"/>
              <a:pathLst>
                <a:path extrusionOk="0" fill="none" h="822" w="594">
                  <a:moveTo>
                    <a:pt x="593" y="616"/>
                  </a:moveTo>
                  <a:cubicBezTo>
                    <a:pt x="593" y="616"/>
                    <a:pt x="593" y="822"/>
                    <a:pt x="434" y="753"/>
                  </a:cubicBezTo>
                  <a:cubicBezTo>
                    <a:pt x="274" y="708"/>
                    <a:pt x="0" y="594"/>
                    <a:pt x="0" y="320"/>
                  </a:cubicBezTo>
                  <a:cubicBezTo>
                    <a:pt x="0" y="0"/>
                    <a:pt x="411" y="183"/>
                    <a:pt x="411" y="183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4"/>
            <p:cNvSpPr/>
            <p:nvPr/>
          </p:nvSpPr>
          <p:spPr>
            <a:xfrm>
              <a:off x="2683801" y="2545259"/>
              <a:ext cx="56850" cy="33137"/>
            </a:xfrm>
            <a:custGeom>
              <a:rect b="b" l="l" r="r" t="t"/>
              <a:pathLst>
                <a:path extrusionOk="0" fill="none" h="320" w="549">
                  <a:moveTo>
                    <a:pt x="549" y="46"/>
                  </a:moveTo>
                  <a:cubicBezTo>
                    <a:pt x="549" y="46"/>
                    <a:pt x="1" y="0"/>
                    <a:pt x="47" y="32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4"/>
            <p:cNvSpPr/>
            <p:nvPr/>
          </p:nvSpPr>
          <p:spPr>
            <a:xfrm>
              <a:off x="2697988" y="2523926"/>
              <a:ext cx="56850" cy="30859"/>
            </a:xfrm>
            <a:custGeom>
              <a:rect b="b" l="l" r="r" t="t"/>
              <a:pathLst>
                <a:path extrusionOk="0" fill="none" h="298" w="549">
                  <a:moveTo>
                    <a:pt x="549" y="92"/>
                  </a:moveTo>
                  <a:cubicBezTo>
                    <a:pt x="549" y="92"/>
                    <a:pt x="161" y="1"/>
                    <a:pt x="69" y="69"/>
                  </a:cubicBezTo>
                  <a:cubicBezTo>
                    <a:pt x="1" y="161"/>
                    <a:pt x="24" y="298"/>
                    <a:pt x="24" y="298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4"/>
            <p:cNvSpPr/>
            <p:nvPr/>
          </p:nvSpPr>
          <p:spPr>
            <a:xfrm>
              <a:off x="2709793" y="2500316"/>
              <a:ext cx="66377" cy="28477"/>
            </a:xfrm>
            <a:custGeom>
              <a:rect b="b" l="l" r="r" t="t"/>
              <a:pathLst>
                <a:path extrusionOk="0" fill="none" h="275" w="641">
                  <a:moveTo>
                    <a:pt x="1" y="275"/>
                  </a:moveTo>
                  <a:cubicBezTo>
                    <a:pt x="1" y="275"/>
                    <a:pt x="47" y="1"/>
                    <a:pt x="640" y="16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4"/>
            <p:cNvSpPr/>
            <p:nvPr/>
          </p:nvSpPr>
          <p:spPr>
            <a:xfrm>
              <a:off x="2842238" y="2228488"/>
              <a:ext cx="706746" cy="771880"/>
            </a:xfrm>
            <a:custGeom>
              <a:rect b="b" l="l" r="r" t="t"/>
              <a:pathLst>
                <a:path extrusionOk="0" h="7454" w="6825">
                  <a:moveTo>
                    <a:pt x="1872" y="1"/>
                  </a:moveTo>
                  <a:lnTo>
                    <a:pt x="2853" y="2694"/>
                  </a:lnTo>
                  <a:cubicBezTo>
                    <a:pt x="2853" y="2694"/>
                    <a:pt x="3355" y="3879"/>
                    <a:pt x="3447" y="4359"/>
                  </a:cubicBezTo>
                  <a:lnTo>
                    <a:pt x="3447" y="4359"/>
                  </a:lnTo>
                  <a:lnTo>
                    <a:pt x="1119" y="3539"/>
                  </a:lnTo>
                  <a:lnTo>
                    <a:pt x="0" y="5136"/>
                  </a:lnTo>
                  <a:cubicBezTo>
                    <a:pt x="0" y="5136"/>
                    <a:pt x="1938" y="7454"/>
                    <a:pt x="4054" y="7454"/>
                  </a:cubicBezTo>
                  <a:cubicBezTo>
                    <a:pt x="4140" y="7454"/>
                    <a:pt x="4227" y="7450"/>
                    <a:pt x="4314" y="7442"/>
                  </a:cubicBezTo>
                  <a:cubicBezTo>
                    <a:pt x="5501" y="7328"/>
                    <a:pt x="6825" y="5707"/>
                    <a:pt x="5296" y="3014"/>
                  </a:cubicBezTo>
                  <a:cubicBezTo>
                    <a:pt x="3789" y="298"/>
                    <a:pt x="1872" y="1"/>
                    <a:pt x="1872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4"/>
            <p:cNvSpPr/>
            <p:nvPr/>
          </p:nvSpPr>
          <p:spPr>
            <a:xfrm>
              <a:off x="2842238" y="2594861"/>
              <a:ext cx="191469" cy="234132"/>
            </a:xfrm>
            <a:custGeom>
              <a:rect b="b" l="l" r="r" t="t"/>
              <a:pathLst>
                <a:path extrusionOk="0" h="2261" w="1849">
                  <a:moveTo>
                    <a:pt x="1119" y="1"/>
                  </a:moveTo>
                  <a:lnTo>
                    <a:pt x="0" y="1598"/>
                  </a:lnTo>
                  <a:cubicBezTo>
                    <a:pt x="0" y="1598"/>
                    <a:pt x="251" y="1895"/>
                    <a:pt x="639" y="2260"/>
                  </a:cubicBezTo>
                  <a:lnTo>
                    <a:pt x="1849" y="252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4"/>
            <p:cNvSpPr/>
            <p:nvPr/>
          </p:nvSpPr>
          <p:spPr>
            <a:xfrm>
              <a:off x="2842238" y="2228488"/>
              <a:ext cx="706746" cy="791970"/>
            </a:xfrm>
            <a:custGeom>
              <a:rect b="b" l="l" r="r" t="t"/>
              <a:pathLst>
                <a:path extrusionOk="0" fill="none" h="7648" w="6825">
                  <a:moveTo>
                    <a:pt x="1872" y="1"/>
                  </a:moveTo>
                  <a:cubicBezTo>
                    <a:pt x="1872" y="1"/>
                    <a:pt x="3789" y="297"/>
                    <a:pt x="5296" y="3014"/>
                  </a:cubicBezTo>
                  <a:cubicBezTo>
                    <a:pt x="6825" y="5707"/>
                    <a:pt x="5501" y="7328"/>
                    <a:pt x="4314" y="7442"/>
                  </a:cubicBezTo>
                  <a:cubicBezTo>
                    <a:pt x="2100" y="7647"/>
                    <a:pt x="0" y="5136"/>
                    <a:pt x="0" y="5136"/>
                  </a:cubicBezTo>
                  <a:lnTo>
                    <a:pt x="1119" y="3539"/>
                  </a:lnTo>
                  <a:lnTo>
                    <a:pt x="3903" y="452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4"/>
            <p:cNvSpPr/>
            <p:nvPr/>
          </p:nvSpPr>
          <p:spPr>
            <a:xfrm>
              <a:off x="3137676" y="2507461"/>
              <a:ext cx="61510" cy="172622"/>
            </a:xfrm>
            <a:custGeom>
              <a:rect b="b" l="l" r="r" t="t"/>
              <a:pathLst>
                <a:path extrusionOk="0" fill="none" h="1667" w="594">
                  <a:moveTo>
                    <a:pt x="0" y="0"/>
                  </a:moveTo>
                  <a:cubicBezTo>
                    <a:pt x="0" y="0"/>
                    <a:pt x="502" y="1187"/>
                    <a:pt x="594" y="1666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4"/>
            <p:cNvSpPr/>
            <p:nvPr/>
          </p:nvSpPr>
          <p:spPr>
            <a:xfrm>
              <a:off x="2970126" y="2784882"/>
              <a:ext cx="67930" cy="72590"/>
            </a:xfrm>
            <a:custGeom>
              <a:rect b="b" l="l" r="r" t="t"/>
              <a:pathLst>
                <a:path extrusionOk="0" h="701" w="656">
                  <a:moveTo>
                    <a:pt x="157" y="0"/>
                  </a:moveTo>
                  <a:cubicBezTo>
                    <a:pt x="76" y="0"/>
                    <a:pt x="1" y="70"/>
                    <a:pt x="66" y="151"/>
                  </a:cubicBezTo>
                  <a:cubicBezTo>
                    <a:pt x="180" y="334"/>
                    <a:pt x="294" y="494"/>
                    <a:pt x="409" y="654"/>
                  </a:cubicBezTo>
                  <a:cubicBezTo>
                    <a:pt x="435" y="687"/>
                    <a:pt x="470" y="701"/>
                    <a:pt x="503" y="701"/>
                  </a:cubicBezTo>
                  <a:cubicBezTo>
                    <a:pt x="583" y="701"/>
                    <a:pt x="656" y="620"/>
                    <a:pt x="591" y="540"/>
                  </a:cubicBezTo>
                  <a:cubicBezTo>
                    <a:pt x="477" y="380"/>
                    <a:pt x="363" y="220"/>
                    <a:pt x="249" y="37"/>
                  </a:cubicBezTo>
                  <a:cubicBezTo>
                    <a:pt x="223" y="11"/>
                    <a:pt x="189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4"/>
            <p:cNvSpPr/>
            <p:nvPr/>
          </p:nvSpPr>
          <p:spPr>
            <a:xfrm>
              <a:off x="3026563" y="2701210"/>
              <a:ext cx="59128" cy="23921"/>
            </a:xfrm>
            <a:custGeom>
              <a:rect b="b" l="l" r="r" t="t"/>
              <a:pathLst>
                <a:path extrusionOk="0" h="231" w="571">
                  <a:moveTo>
                    <a:pt x="137" y="1"/>
                  </a:moveTo>
                  <a:cubicBezTo>
                    <a:pt x="1" y="1"/>
                    <a:pt x="1" y="206"/>
                    <a:pt x="137" y="229"/>
                  </a:cubicBezTo>
                  <a:lnTo>
                    <a:pt x="434" y="229"/>
                  </a:lnTo>
                  <a:cubicBezTo>
                    <a:pt x="441" y="230"/>
                    <a:pt x="447" y="231"/>
                    <a:pt x="453" y="231"/>
                  </a:cubicBezTo>
                  <a:cubicBezTo>
                    <a:pt x="571" y="231"/>
                    <a:pt x="565" y="24"/>
                    <a:pt x="434" y="24"/>
                  </a:cubicBezTo>
                  <a:cubicBezTo>
                    <a:pt x="343" y="24"/>
                    <a:pt x="252" y="24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4"/>
            <p:cNvSpPr/>
            <p:nvPr/>
          </p:nvSpPr>
          <p:spPr>
            <a:xfrm>
              <a:off x="3080721" y="2787160"/>
              <a:ext cx="67723" cy="37797"/>
            </a:xfrm>
            <a:custGeom>
              <a:rect b="b" l="l" r="r" t="t"/>
              <a:pathLst>
                <a:path extrusionOk="0" h="365" w="654">
                  <a:moveTo>
                    <a:pt x="156" y="0"/>
                  </a:moveTo>
                  <a:cubicBezTo>
                    <a:pt x="65" y="0"/>
                    <a:pt x="1" y="140"/>
                    <a:pt x="117" y="198"/>
                  </a:cubicBezTo>
                  <a:cubicBezTo>
                    <a:pt x="231" y="244"/>
                    <a:pt x="368" y="312"/>
                    <a:pt x="482" y="358"/>
                  </a:cubicBezTo>
                  <a:cubicBezTo>
                    <a:pt x="495" y="362"/>
                    <a:pt x="508" y="364"/>
                    <a:pt x="520" y="364"/>
                  </a:cubicBezTo>
                  <a:cubicBezTo>
                    <a:pt x="626" y="364"/>
                    <a:pt x="653" y="193"/>
                    <a:pt x="550" y="152"/>
                  </a:cubicBezTo>
                  <a:cubicBezTo>
                    <a:pt x="436" y="107"/>
                    <a:pt x="322" y="61"/>
                    <a:pt x="208" y="15"/>
                  </a:cubicBezTo>
                  <a:cubicBezTo>
                    <a:pt x="190" y="5"/>
                    <a:pt x="173" y="0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4"/>
            <p:cNvSpPr/>
            <p:nvPr/>
          </p:nvSpPr>
          <p:spPr>
            <a:xfrm>
              <a:off x="3116240" y="2897237"/>
              <a:ext cx="68862" cy="52501"/>
            </a:xfrm>
            <a:custGeom>
              <a:rect b="b" l="l" r="r" t="t"/>
              <a:pathLst>
                <a:path extrusionOk="0" h="507" w="665">
                  <a:moveTo>
                    <a:pt x="123" y="0"/>
                  </a:moveTo>
                  <a:cubicBezTo>
                    <a:pt x="43" y="0"/>
                    <a:pt x="1" y="134"/>
                    <a:pt x="93" y="208"/>
                  </a:cubicBezTo>
                  <a:cubicBezTo>
                    <a:pt x="207" y="299"/>
                    <a:pt x="344" y="390"/>
                    <a:pt x="481" y="482"/>
                  </a:cubicBezTo>
                  <a:cubicBezTo>
                    <a:pt x="499" y="499"/>
                    <a:pt x="517" y="507"/>
                    <a:pt x="534" y="507"/>
                  </a:cubicBezTo>
                  <a:cubicBezTo>
                    <a:pt x="608" y="507"/>
                    <a:pt x="665" y="373"/>
                    <a:pt x="573" y="299"/>
                  </a:cubicBezTo>
                  <a:cubicBezTo>
                    <a:pt x="458" y="208"/>
                    <a:pt x="321" y="116"/>
                    <a:pt x="184" y="25"/>
                  </a:cubicBezTo>
                  <a:cubicBezTo>
                    <a:pt x="163" y="8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4"/>
            <p:cNvSpPr/>
            <p:nvPr/>
          </p:nvSpPr>
          <p:spPr>
            <a:xfrm>
              <a:off x="3203846" y="2731966"/>
              <a:ext cx="71037" cy="26095"/>
            </a:xfrm>
            <a:custGeom>
              <a:rect b="b" l="l" r="r" t="t"/>
              <a:pathLst>
                <a:path extrusionOk="0" h="252" w="686">
                  <a:moveTo>
                    <a:pt x="548" y="1"/>
                  </a:moveTo>
                  <a:cubicBezTo>
                    <a:pt x="411" y="23"/>
                    <a:pt x="274" y="23"/>
                    <a:pt x="137" y="23"/>
                  </a:cubicBezTo>
                  <a:cubicBezTo>
                    <a:pt x="0" y="46"/>
                    <a:pt x="0" y="252"/>
                    <a:pt x="137" y="252"/>
                  </a:cubicBezTo>
                  <a:cubicBezTo>
                    <a:pt x="274" y="229"/>
                    <a:pt x="411" y="229"/>
                    <a:pt x="548" y="229"/>
                  </a:cubicBezTo>
                  <a:cubicBezTo>
                    <a:pt x="685" y="206"/>
                    <a:pt x="685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4"/>
            <p:cNvSpPr/>
            <p:nvPr/>
          </p:nvSpPr>
          <p:spPr>
            <a:xfrm>
              <a:off x="3230977" y="2837694"/>
              <a:ext cx="71658" cy="36347"/>
            </a:xfrm>
            <a:custGeom>
              <a:rect b="b" l="l" r="r" t="t"/>
              <a:pathLst>
                <a:path extrusionOk="0" h="351" w="692">
                  <a:moveTo>
                    <a:pt x="134" y="0"/>
                  </a:moveTo>
                  <a:cubicBezTo>
                    <a:pt x="28" y="0"/>
                    <a:pt x="1" y="171"/>
                    <a:pt x="104" y="212"/>
                  </a:cubicBezTo>
                  <a:lnTo>
                    <a:pt x="514" y="349"/>
                  </a:lnTo>
                  <a:cubicBezTo>
                    <a:pt x="522" y="350"/>
                    <a:pt x="529" y="351"/>
                    <a:pt x="535" y="351"/>
                  </a:cubicBezTo>
                  <a:cubicBezTo>
                    <a:pt x="656" y="351"/>
                    <a:pt x="691" y="165"/>
                    <a:pt x="583" y="144"/>
                  </a:cubicBezTo>
                  <a:cubicBezTo>
                    <a:pt x="446" y="98"/>
                    <a:pt x="309" y="52"/>
                    <a:pt x="172" y="7"/>
                  </a:cubicBezTo>
                  <a:cubicBezTo>
                    <a:pt x="159" y="2"/>
                    <a:pt x="146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4"/>
            <p:cNvSpPr/>
            <p:nvPr/>
          </p:nvSpPr>
          <p:spPr>
            <a:xfrm>
              <a:off x="3283686" y="2924990"/>
              <a:ext cx="67620" cy="35519"/>
            </a:xfrm>
            <a:custGeom>
              <a:rect b="b" l="l" r="r" t="t"/>
              <a:pathLst>
                <a:path extrusionOk="0" h="343" w="653">
                  <a:moveTo>
                    <a:pt x="460" y="1"/>
                  </a:moveTo>
                  <a:cubicBezTo>
                    <a:pt x="446" y="1"/>
                    <a:pt x="431" y="3"/>
                    <a:pt x="416" y="8"/>
                  </a:cubicBezTo>
                  <a:cubicBezTo>
                    <a:pt x="325" y="54"/>
                    <a:pt x="211" y="100"/>
                    <a:pt x="97" y="145"/>
                  </a:cubicBezTo>
                  <a:cubicBezTo>
                    <a:pt x="0" y="203"/>
                    <a:pt x="67" y="343"/>
                    <a:pt x="159" y="343"/>
                  </a:cubicBezTo>
                  <a:cubicBezTo>
                    <a:pt x="176" y="343"/>
                    <a:pt x="193" y="338"/>
                    <a:pt x="211" y="328"/>
                  </a:cubicBezTo>
                  <a:cubicBezTo>
                    <a:pt x="325" y="282"/>
                    <a:pt x="416" y="236"/>
                    <a:pt x="530" y="191"/>
                  </a:cubicBezTo>
                  <a:cubicBezTo>
                    <a:pt x="652" y="150"/>
                    <a:pt x="575" y="1"/>
                    <a:pt x="4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4"/>
            <p:cNvSpPr/>
            <p:nvPr/>
          </p:nvSpPr>
          <p:spPr>
            <a:xfrm>
              <a:off x="3378438" y="2806938"/>
              <a:ext cx="47841" cy="51880"/>
            </a:xfrm>
            <a:custGeom>
              <a:rect b="b" l="l" r="r" t="t"/>
              <a:pathLst>
                <a:path extrusionOk="0" h="501" w="462">
                  <a:moveTo>
                    <a:pt x="320" y="1"/>
                  </a:moveTo>
                  <a:cubicBezTo>
                    <a:pt x="287" y="1"/>
                    <a:pt x="253" y="16"/>
                    <a:pt x="232" y="53"/>
                  </a:cubicBezTo>
                  <a:cubicBezTo>
                    <a:pt x="186" y="167"/>
                    <a:pt x="118" y="258"/>
                    <a:pt x="49" y="349"/>
                  </a:cubicBezTo>
                  <a:cubicBezTo>
                    <a:pt x="0" y="431"/>
                    <a:pt x="79" y="501"/>
                    <a:pt x="154" y="501"/>
                  </a:cubicBezTo>
                  <a:cubicBezTo>
                    <a:pt x="183" y="501"/>
                    <a:pt x="212" y="490"/>
                    <a:pt x="232" y="463"/>
                  </a:cubicBezTo>
                  <a:cubicBezTo>
                    <a:pt x="300" y="349"/>
                    <a:pt x="369" y="258"/>
                    <a:pt x="414" y="167"/>
                  </a:cubicBezTo>
                  <a:cubicBezTo>
                    <a:pt x="461" y="73"/>
                    <a:pt x="391" y="1"/>
                    <a:pt x="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4"/>
            <p:cNvSpPr/>
            <p:nvPr/>
          </p:nvSpPr>
          <p:spPr>
            <a:xfrm>
              <a:off x="3309678" y="2743771"/>
              <a:ext cx="58093" cy="46599"/>
            </a:xfrm>
            <a:custGeom>
              <a:rect b="b" l="l" r="r" t="t"/>
              <a:pathLst>
                <a:path extrusionOk="0" h="450" w="561">
                  <a:moveTo>
                    <a:pt x="428" y="1"/>
                  </a:moveTo>
                  <a:cubicBezTo>
                    <a:pt x="410" y="1"/>
                    <a:pt x="391" y="7"/>
                    <a:pt x="371" y="24"/>
                  </a:cubicBezTo>
                  <a:cubicBezTo>
                    <a:pt x="279" y="92"/>
                    <a:pt x="188" y="160"/>
                    <a:pt x="97" y="229"/>
                  </a:cubicBezTo>
                  <a:cubicBezTo>
                    <a:pt x="0" y="306"/>
                    <a:pt x="67" y="449"/>
                    <a:pt x="146" y="449"/>
                  </a:cubicBezTo>
                  <a:cubicBezTo>
                    <a:pt x="160" y="449"/>
                    <a:pt x="174" y="445"/>
                    <a:pt x="188" y="434"/>
                  </a:cubicBezTo>
                  <a:cubicBezTo>
                    <a:pt x="279" y="343"/>
                    <a:pt x="371" y="275"/>
                    <a:pt x="485" y="206"/>
                  </a:cubicBezTo>
                  <a:cubicBezTo>
                    <a:pt x="560" y="150"/>
                    <a:pt x="511" y="1"/>
                    <a:pt x="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4"/>
            <p:cNvSpPr/>
            <p:nvPr/>
          </p:nvSpPr>
          <p:spPr>
            <a:xfrm>
              <a:off x="3285239" y="2626548"/>
              <a:ext cx="32205" cy="66481"/>
            </a:xfrm>
            <a:custGeom>
              <a:rect b="b" l="l" r="r" t="t"/>
              <a:pathLst>
                <a:path extrusionOk="0" h="642" w="311">
                  <a:moveTo>
                    <a:pt x="124" y="0"/>
                  </a:moveTo>
                  <a:cubicBezTo>
                    <a:pt x="64" y="0"/>
                    <a:pt x="0" y="49"/>
                    <a:pt x="13" y="128"/>
                  </a:cubicBezTo>
                  <a:cubicBezTo>
                    <a:pt x="59" y="265"/>
                    <a:pt x="82" y="402"/>
                    <a:pt x="82" y="539"/>
                  </a:cubicBezTo>
                  <a:cubicBezTo>
                    <a:pt x="93" y="608"/>
                    <a:pt x="150" y="642"/>
                    <a:pt x="204" y="642"/>
                  </a:cubicBezTo>
                  <a:cubicBezTo>
                    <a:pt x="259" y="642"/>
                    <a:pt x="310" y="608"/>
                    <a:pt x="310" y="539"/>
                  </a:cubicBezTo>
                  <a:cubicBezTo>
                    <a:pt x="287" y="379"/>
                    <a:pt x="264" y="242"/>
                    <a:pt x="219" y="83"/>
                  </a:cubicBezTo>
                  <a:cubicBezTo>
                    <a:pt x="209" y="25"/>
                    <a:pt x="168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4"/>
            <p:cNvSpPr/>
            <p:nvPr/>
          </p:nvSpPr>
          <p:spPr>
            <a:xfrm>
              <a:off x="3390036" y="2648605"/>
              <a:ext cx="37590" cy="62856"/>
            </a:xfrm>
            <a:custGeom>
              <a:rect b="b" l="l" r="r" t="t"/>
              <a:pathLst>
                <a:path extrusionOk="0" h="607" w="363">
                  <a:moveTo>
                    <a:pt x="135" y="0"/>
                  </a:moveTo>
                  <a:cubicBezTo>
                    <a:pt x="68" y="0"/>
                    <a:pt x="0" y="59"/>
                    <a:pt x="28" y="144"/>
                  </a:cubicBezTo>
                  <a:cubicBezTo>
                    <a:pt x="74" y="258"/>
                    <a:pt x="97" y="395"/>
                    <a:pt x="143" y="532"/>
                  </a:cubicBezTo>
                  <a:cubicBezTo>
                    <a:pt x="151" y="584"/>
                    <a:pt x="187" y="606"/>
                    <a:pt x="226" y="606"/>
                  </a:cubicBezTo>
                  <a:cubicBezTo>
                    <a:pt x="289" y="606"/>
                    <a:pt x="362" y="548"/>
                    <a:pt x="348" y="463"/>
                  </a:cubicBezTo>
                  <a:cubicBezTo>
                    <a:pt x="302" y="349"/>
                    <a:pt x="280" y="212"/>
                    <a:pt x="234" y="75"/>
                  </a:cubicBezTo>
                  <a:cubicBezTo>
                    <a:pt x="216" y="23"/>
                    <a:pt x="176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4"/>
            <p:cNvSpPr/>
            <p:nvPr/>
          </p:nvSpPr>
          <p:spPr>
            <a:xfrm>
              <a:off x="3200015" y="2536146"/>
              <a:ext cx="35208" cy="76008"/>
            </a:xfrm>
            <a:custGeom>
              <a:rect b="b" l="l" r="r" t="t"/>
              <a:pathLst>
                <a:path extrusionOk="0" h="734" w="340">
                  <a:moveTo>
                    <a:pt x="208" y="1"/>
                  </a:moveTo>
                  <a:cubicBezTo>
                    <a:pt x="166" y="1"/>
                    <a:pt x="124" y="21"/>
                    <a:pt x="106" y="66"/>
                  </a:cubicBezTo>
                  <a:cubicBezTo>
                    <a:pt x="83" y="248"/>
                    <a:pt x="60" y="431"/>
                    <a:pt x="15" y="591"/>
                  </a:cubicBezTo>
                  <a:cubicBezTo>
                    <a:pt x="0" y="675"/>
                    <a:pt x="74" y="734"/>
                    <a:pt x="137" y="734"/>
                  </a:cubicBezTo>
                  <a:cubicBezTo>
                    <a:pt x="176" y="734"/>
                    <a:pt x="211" y="711"/>
                    <a:pt x="220" y="659"/>
                  </a:cubicBezTo>
                  <a:cubicBezTo>
                    <a:pt x="266" y="476"/>
                    <a:pt x="288" y="317"/>
                    <a:pt x="311" y="134"/>
                  </a:cubicBezTo>
                  <a:cubicBezTo>
                    <a:pt x="339" y="50"/>
                    <a:pt x="274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4"/>
            <p:cNvSpPr/>
            <p:nvPr/>
          </p:nvSpPr>
          <p:spPr>
            <a:xfrm>
              <a:off x="3302326" y="2500938"/>
              <a:ext cx="48980" cy="74558"/>
            </a:xfrm>
            <a:custGeom>
              <a:rect b="b" l="l" r="r" t="t"/>
              <a:pathLst>
                <a:path extrusionOk="0" h="720" w="473">
                  <a:moveTo>
                    <a:pt x="138" y="1"/>
                  </a:moveTo>
                  <a:cubicBezTo>
                    <a:pt x="73" y="1"/>
                    <a:pt x="0" y="78"/>
                    <a:pt x="31" y="154"/>
                  </a:cubicBezTo>
                  <a:cubicBezTo>
                    <a:pt x="99" y="337"/>
                    <a:pt x="191" y="497"/>
                    <a:pt x="259" y="657"/>
                  </a:cubicBezTo>
                  <a:cubicBezTo>
                    <a:pt x="274" y="701"/>
                    <a:pt x="303" y="719"/>
                    <a:pt x="335" y="719"/>
                  </a:cubicBezTo>
                  <a:cubicBezTo>
                    <a:pt x="400" y="719"/>
                    <a:pt x="473" y="642"/>
                    <a:pt x="442" y="565"/>
                  </a:cubicBezTo>
                  <a:cubicBezTo>
                    <a:pt x="373" y="383"/>
                    <a:pt x="282" y="223"/>
                    <a:pt x="214" y="63"/>
                  </a:cubicBezTo>
                  <a:cubicBezTo>
                    <a:pt x="199" y="19"/>
                    <a:pt x="169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4"/>
            <p:cNvSpPr/>
            <p:nvPr/>
          </p:nvSpPr>
          <p:spPr>
            <a:xfrm>
              <a:off x="3224143" y="2433938"/>
              <a:ext cx="48463" cy="65859"/>
            </a:xfrm>
            <a:custGeom>
              <a:rect b="b" l="l" r="r" t="t"/>
              <a:pathLst>
                <a:path extrusionOk="0" h="636" w="468">
                  <a:moveTo>
                    <a:pt x="149" y="1"/>
                  </a:moveTo>
                  <a:cubicBezTo>
                    <a:pt x="82" y="1"/>
                    <a:pt x="0" y="82"/>
                    <a:pt x="33" y="162"/>
                  </a:cubicBezTo>
                  <a:lnTo>
                    <a:pt x="238" y="573"/>
                  </a:lnTo>
                  <a:cubicBezTo>
                    <a:pt x="260" y="617"/>
                    <a:pt x="293" y="635"/>
                    <a:pt x="327" y="635"/>
                  </a:cubicBezTo>
                  <a:cubicBezTo>
                    <a:pt x="398" y="635"/>
                    <a:pt x="467" y="552"/>
                    <a:pt x="421" y="459"/>
                  </a:cubicBezTo>
                  <a:cubicBezTo>
                    <a:pt x="352" y="322"/>
                    <a:pt x="284" y="185"/>
                    <a:pt x="215" y="48"/>
                  </a:cubicBezTo>
                  <a:cubicBezTo>
                    <a:pt x="202" y="15"/>
                    <a:pt x="177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4"/>
            <p:cNvSpPr/>
            <p:nvPr/>
          </p:nvSpPr>
          <p:spPr>
            <a:xfrm>
              <a:off x="3138608" y="2394899"/>
              <a:ext cx="31273" cy="57886"/>
            </a:xfrm>
            <a:custGeom>
              <a:rect b="b" l="l" r="r" t="t"/>
              <a:pathLst>
                <a:path extrusionOk="0" h="559" w="302">
                  <a:moveTo>
                    <a:pt x="177" y="0"/>
                  </a:moveTo>
                  <a:cubicBezTo>
                    <a:pt x="134" y="0"/>
                    <a:pt x="92" y="25"/>
                    <a:pt x="83" y="83"/>
                  </a:cubicBezTo>
                  <a:cubicBezTo>
                    <a:pt x="60" y="197"/>
                    <a:pt x="37" y="311"/>
                    <a:pt x="14" y="425"/>
                  </a:cubicBezTo>
                  <a:cubicBezTo>
                    <a:pt x="0" y="509"/>
                    <a:pt x="71" y="558"/>
                    <a:pt x="134" y="558"/>
                  </a:cubicBezTo>
                  <a:cubicBezTo>
                    <a:pt x="174" y="558"/>
                    <a:pt x="211" y="538"/>
                    <a:pt x="220" y="494"/>
                  </a:cubicBezTo>
                  <a:cubicBezTo>
                    <a:pt x="242" y="357"/>
                    <a:pt x="265" y="243"/>
                    <a:pt x="288" y="128"/>
                  </a:cubicBezTo>
                  <a:cubicBezTo>
                    <a:pt x="301" y="49"/>
                    <a:pt x="237" y="0"/>
                    <a:pt x="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4"/>
            <p:cNvSpPr/>
            <p:nvPr/>
          </p:nvSpPr>
          <p:spPr>
            <a:xfrm>
              <a:off x="2901263" y="2181785"/>
              <a:ext cx="231750" cy="168376"/>
            </a:xfrm>
            <a:custGeom>
              <a:rect b="b" l="l" r="r" t="t"/>
              <a:pathLst>
                <a:path extrusionOk="0" h="1626" w="2238">
                  <a:moveTo>
                    <a:pt x="1199" y="1"/>
                  </a:moveTo>
                  <a:cubicBezTo>
                    <a:pt x="1165" y="1"/>
                    <a:pt x="1131" y="7"/>
                    <a:pt x="1096" y="18"/>
                  </a:cubicBezTo>
                  <a:cubicBezTo>
                    <a:pt x="914" y="41"/>
                    <a:pt x="708" y="109"/>
                    <a:pt x="526" y="269"/>
                  </a:cubicBezTo>
                  <a:cubicBezTo>
                    <a:pt x="138" y="566"/>
                    <a:pt x="1" y="1000"/>
                    <a:pt x="229" y="1251"/>
                  </a:cubicBezTo>
                  <a:cubicBezTo>
                    <a:pt x="320" y="1353"/>
                    <a:pt x="417" y="1399"/>
                    <a:pt x="531" y="1399"/>
                  </a:cubicBezTo>
                  <a:cubicBezTo>
                    <a:pt x="646" y="1399"/>
                    <a:pt x="777" y="1353"/>
                    <a:pt x="937" y="1273"/>
                  </a:cubicBezTo>
                  <a:cubicBezTo>
                    <a:pt x="1175" y="1540"/>
                    <a:pt x="1396" y="1625"/>
                    <a:pt x="1589" y="1625"/>
                  </a:cubicBezTo>
                  <a:cubicBezTo>
                    <a:pt x="1711" y="1625"/>
                    <a:pt x="1821" y="1591"/>
                    <a:pt x="1918" y="1547"/>
                  </a:cubicBezTo>
                  <a:cubicBezTo>
                    <a:pt x="2192" y="1365"/>
                    <a:pt x="2238" y="863"/>
                    <a:pt x="1987" y="452"/>
                  </a:cubicBezTo>
                  <a:cubicBezTo>
                    <a:pt x="1850" y="269"/>
                    <a:pt x="1667" y="155"/>
                    <a:pt x="1484" y="87"/>
                  </a:cubicBezTo>
                  <a:cubicBezTo>
                    <a:pt x="1439" y="41"/>
                    <a:pt x="1370" y="18"/>
                    <a:pt x="1302" y="18"/>
                  </a:cubicBezTo>
                  <a:cubicBezTo>
                    <a:pt x="1268" y="7"/>
                    <a:pt x="1233" y="1"/>
                    <a:pt x="1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4"/>
            <p:cNvSpPr/>
            <p:nvPr/>
          </p:nvSpPr>
          <p:spPr>
            <a:xfrm>
              <a:off x="2901263" y="2181268"/>
              <a:ext cx="231750" cy="177385"/>
            </a:xfrm>
            <a:custGeom>
              <a:rect b="b" l="l" r="r" t="t"/>
              <a:pathLst>
                <a:path extrusionOk="0" fill="none" h="1713" w="2238">
                  <a:moveTo>
                    <a:pt x="1987" y="457"/>
                  </a:moveTo>
                  <a:cubicBezTo>
                    <a:pt x="1850" y="274"/>
                    <a:pt x="1667" y="160"/>
                    <a:pt x="1484" y="92"/>
                  </a:cubicBezTo>
                  <a:cubicBezTo>
                    <a:pt x="1439" y="46"/>
                    <a:pt x="1370" y="23"/>
                    <a:pt x="1302" y="23"/>
                  </a:cubicBezTo>
                  <a:cubicBezTo>
                    <a:pt x="1233" y="0"/>
                    <a:pt x="1165" y="0"/>
                    <a:pt x="1096" y="23"/>
                  </a:cubicBezTo>
                  <a:cubicBezTo>
                    <a:pt x="914" y="46"/>
                    <a:pt x="708" y="114"/>
                    <a:pt x="526" y="274"/>
                  </a:cubicBezTo>
                  <a:cubicBezTo>
                    <a:pt x="138" y="571"/>
                    <a:pt x="1" y="1005"/>
                    <a:pt x="229" y="1256"/>
                  </a:cubicBezTo>
                  <a:cubicBezTo>
                    <a:pt x="412" y="1461"/>
                    <a:pt x="617" y="1438"/>
                    <a:pt x="937" y="1278"/>
                  </a:cubicBezTo>
                  <a:cubicBezTo>
                    <a:pt x="1325" y="1712"/>
                    <a:pt x="1667" y="1667"/>
                    <a:pt x="1918" y="1552"/>
                  </a:cubicBezTo>
                  <a:cubicBezTo>
                    <a:pt x="2192" y="1370"/>
                    <a:pt x="2238" y="868"/>
                    <a:pt x="1987" y="4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4"/>
            <p:cNvSpPr/>
            <p:nvPr/>
          </p:nvSpPr>
          <p:spPr>
            <a:xfrm>
              <a:off x="2832711" y="1880962"/>
              <a:ext cx="326294" cy="397331"/>
            </a:xfrm>
            <a:custGeom>
              <a:rect b="b" l="l" r="r" t="t"/>
              <a:pathLst>
                <a:path extrusionOk="0" h="3837" w="3151">
                  <a:moveTo>
                    <a:pt x="1475" y="1"/>
                  </a:moveTo>
                  <a:cubicBezTo>
                    <a:pt x="1463" y="1"/>
                    <a:pt x="1451" y="1"/>
                    <a:pt x="1439" y="1"/>
                  </a:cubicBezTo>
                  <a:lnTo>
                    <a:pt x="777" y="24"/>
                  </a:lnTo>
                  <a:cubicBezTo>
                    <a:pt x="343" y="47"/>
                    <a:pt x="1" y="458"/>
                    <a:pt x="1" y="960"/>
                  </a:cubicBezTo>
                  <a:lnTo>
                    <a:pt x="46" y="2010"/>
                  </a:lnTo>
                  <a:cubicBezTo>
                    <a:pt x="69" y="2512"/>
                    <a:pt x="435" y="2900"/>
                    <a:pt x="891" y="2900"/>
                  </a:cubicBezTo>
                  <a:lnTo>
                    <a:pt x="1256" y="2877"/>
                  </a:lnTo>
                  <a:lnTo>
                    <a:pt x="1279" y="3425"/>
                  </a:lnTo>
                  <a:cubicBezTo>
                    <a:pt x="1302" y="3653"/>
                    <a:pt x="1484" y="3836"/>
                    <a:pt x="1713" y="3836"/>
                  </a:cubicBezTo>
                  <a:lnTo>
                    <a:pt x="1987" y="3836"/>
                  </a:lnTo>
                  <a:cubicBezTo>
                    <a:pt x="2215" y="3813"/>
                    <a:pt x="2398" y="3631"/>
                    <a:pt x="2375" y="3402"/>
                  </a:cubicBezTo>
                  <a:lnTo>
                    <a:pt x="2352" y="2763"/>
                  </a:lnTo>
                  <a:lnTo>
                    <a:pt x="2352" y="2740"/>
                  </a:lnTo>
                  <a:lnTo>
                    <a:pt x="2329" y="2101"/>
                  </a:lnTo>
                  <a:cubicBezTo>
                    <a:pt x="2329" y="2101"/>
                    <a:pt x="2329" y="2079"/>
                    <a:pt x="2329" y="2079"/>
                  </a:cubicBezTo>
                  <a:cubicBezTo>
                    <a:pt x="2420" y="2124"/>
                    <a:pt x="2534" y="2147"/>
                    <a:pt x="2649" y="2147"/>
                  </a:cubicBezTo>
                  <a:cubicBezTo>
                    <a:pt x="2922" y="2147"/>
                    <a:pt x="3151" y="1896"/>
                    <a:pt x="3151" y="1599"/>
                  </a:cubicBezTo>
                  <a:cubicBezTo>
                    <a:pt x="3151" y="1325"/>
                    <a:pt x="2900" y="1097"/>
                    <a:pt x="2603" y="1097"/>
                  </a:cubicBezTo>
                  <a:cubicBezTo>
                    <a:pt x="2489" y="1097"/>
                    <a:pt x="2375" y="1143"/>
                    <a:pt x="2306" y="1211"/>
                  </a:cubicBezTo>
                  <a:lnTo>
                    <a:pt x="2283" y="892"/>
                  </a:lnTo>
                  <a:cubicBezTo>
                    <a:pt x="2261" y="403"/>
                    <a:pt x="1915" y="1"/>
                    <a:pt x="1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4"/>
            <p:cNvSpPr/>
            <p:nvPr/>
          </p:nvSpPr>
          <p:spPr>
            <a:xfrm>
              <a:off x="2832711" y="1878684"/>
              <a:ext cx="326294" cy="399609"/>
            </a:xfrm>
            <a:custGeom>
              <a:rect b="b" l="l" r="r" t="t"/>
              <a:pathLst>
                <a:path extrusionOk="0" fill="none" h="3859" w="3151">
                  <a:moveTo>
                    <a:pt x="2603" y="1119"/>
                  </a:moveTo>
                  <a:cubicBezTo>
                    <a:pt x="2489" y="1119"/>
                    <a:pt x="2375" y="1165"/>
                    <a:pt x="2306" y="1233"/>
                  </a:cubicBezTo>
                  <a:lnTo>
                    <a:pt x="2283" y="914"/>
                  </a:lnTo>
                  <a:cubicBezTo>
                    <a:pt x="2261" y="411"/>
                    <a:pt x="1895" y="1"/>
                    <a:pt x="1439" y="23"/>
                  </a:cubicBezTo>
                  <a:lnTo>
                    <a:pt x="777" y="46"/>
                  </a:lnTo>
                  <a:cubicBezTo>
                    <a:pt x="343" y="69"/>
                    <a:pt x="1" y="480"/>
                    <a:pt x="1" y="982"/>
                  </a:cubicBezTo>
                  <a:lnTo>
                    <a:pt x="46" y="2032"/>
                  </a:lnTo>
                  <a:cubicBezTo>
                    <a:pt x="69" y="2534"/>
                    <a:pt x="435" y="2922"/>
                    <a:pt x="891" y="2922"/>
                  </a:cubicBezTo>
                  <a:lnTo>
                    <a:pt x="1256" y="2899"/>
                  </a:lnTo>
                  <a:lnTo>
                    <a:pt x="1279" y="3447"/>
                  </a:lnTo>
                  <a:cubicBezTo>
                    <a:pt x="1302" y="3675"/>
                    <a:pt x="1484" y="3858"/>
                    <a:pt x="1713" y="3858"/>
                  </a:cubicBezTo>
                  <a:lnTo>
                    <a:pt x="1987" y="3858"/>
                  </a:lnTo>
                  <a:cubicBezTo>
                    <a:pt x="2215" y="3835"/>
                    <a:pt x="2398" y="3653"/>
                    <a:pt x="2375" y="3424"/>
                  </a:cubicBezTo>
                  <a:lnTo>
                    <a:pt x="2352" y="2785"/>
                  </a:lnTo>
                  <a:lnTo>
                    <a:pt x="2352" y="2762"/>
                  </a:lnTo>
                  <a:lnTo>
                    <a:pt x="2329" y="2123"/>
                  </a:lnTo>
                  <a:cubicBezTo>
                    <a:pt x="2329" y="2123"/>
                    <a:pt x="2329" y="2101"/>
                    <a:pt x="2329" y="2101"/>
                  </a:cubicBezTo>
                  <a:cubicBezTo>
                    <a:pt x="2420" y="2146"/>
                    <a:pt x="2534" y="2169"/>
                    <a:pt x="2649" y="2169"/>
                  </a:cubicBezTo>
                  <a:cubicBezTo>
                    <a:pt x="2922" y="2169"/>
                    <a:pt x="3151" y="1918"/>
                    <a:pt x="3151" y="1621"/>
                  </a:cubicBezTo>
                  <a:cubicBezTo>
                    <a:pt x="3151" y="1347"/>
                    <a:pt x="2900" y="1119"/>
                    <a:pt x="2603" y="11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4"/>
            <p:cNvSpPr/>
            <p:nvPr/>
          </p:nvSpPr>
          <p:spPr>
            <a:xfrm>
              <a:off x="3071505" y="2020552"/>
              <a:ext cx="37900" cy="37900"/>
            </a:xfrm>
            <a:custGeom>
              <a:rect b="b" l="l" r="r" t="t"/>
              <a:pathLst>
                <a:path extrusionOk="0" fill="none" h="366" w="366">
                  <a:moveTo>
                    <a:pt x="23" y="365"/>
                  </a:moveTo>
                  <a:cubicBezTo>
                    <a:pt x="23" y="365"/>
                    <a:pt x="0" y="0"/>
                    <a:pt x="365" y="23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4"/>
            <p:cNvSpPr/>
            <p:nvPr/>
          </p:nvSpPr>
          <p:spPr>
            <a:xfrm>
              <a:off x="2941442" y="1996839"/>
              <a:ext cx="30859" cy="30859"/>
            </a:xfrm>
            <a:custGeom>
              <a:rect b="b" l="l" r="r" t="t"/>
              <a:pathLst>
                <a:path extrusionOk="0" h="298" w="298">
                  <a:moveTo>
                    <a:pt x="138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29"/>
                    <a:pt x="69" y="298"/>
                    <a:pt x="161" y="298"/>
                  </a:cubicBezTo>
                  <a:cubicBezTo>
                    <a:pt x="252" y="298"/>
                    <a:pt x="298" y="229"/>
                    <a:pt x="298" y="138"/>
                  </a:cubicBezTo>
                  <a:cubicBezTo>
                    <a:pt x="298" y="69"/>
                    <a:pt x="229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4"/>
            <p:cNvSpPr/>
            <p:nvPr/>
          </p:nvSpPr>
          <p:spPr>
            <a:xfrm>
              <a:off x="2844516" y="1999220"/>
              <a:ext cx="26199" cy="28477"/>
            </a:xfrm>
            <a:custGeom>
              <a:rect b="b" l="l" r="r" t="t"/>
              <a:pathLst>
                <a:path extrusionOk="0" h="275" w="253">
                  <a:moveTo>
                    <a:pt x="115" y="1"/>
                  </a:moveTo>
                  <a:cubicBezTo>
                    <a:pt x="47" y="1"/>
                    <a:pt x="1" y="69"/>
                    <a:pt x="1" y="138"/>
                  </a:cubicBezTo>
                  <a:cubicBezTo>
                    <a:pt x="1" y="206"/>
                    <a:pt x="69" y="275"/>
                    <a:pt x="138" y="275"/>
                  </a:cubicBezTo>
                  <a:cubicBezTo>
                    <a:pt x="206" y="252"/>
                    <a:pt x="252" y="206"/>
                    <a:pt x="252" y="138"/>
                  </a:cubicBezTo>
                  <a:cubicBezTo>
                    <a:pt x="252" y="69"/>
                    <a:pt x="18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4"/>
            <p:cNvSpPr/>
            <p:nvPr/>
          </p:nvSpPr>
          <p:spPr>
            <a:xfrm>
              <a:off x="2949209" y="1972814"/>
              <a:ext cx="36658" cy="17604"/>
            </a:xfrm>
            <a:custGeom>
              <a:rect b="b" l="l" r="r" t="t"/>
              <a:pathLst>
                <a:path extrusionOk="0" h="170" w="354">
                  <a:moveTo>
                    <a:pt x="45" y="0"/>
                  </a:moveTo>
                  <a:cubicBezTo>
                    <a:pt x="12" y="0"/>
                    <a:pt x="1" y="53"/>
                    <a:pt x="40" y="73"/>
                  </a:cubicBezTo>
                  <a:cubicBezTo>
                    <a:pt x="131" y="96"/>
                    <a:pt x="200" y="119"/>
                    <a:pt x="268" y="164"/>
                  </a:cubicBezTo>
                  <a:cubicBezTo>
                    <a:pt x="275" y="168"/>
                    <a:pt x="281" y="169"/>
                    <a:pt x="287" y="169"/>
                  </a:cubicBezTo>
                  <a:cubicBezTo>
                    <a:pt x="325" y="169"/>
                    <a:pt x="353" y="116"/>
                    <a:pt x="314" y="96"/>
                  </a:cubicBezTo>
                  <a:cubicBezTo>
                    <a:pt x="223" y="50"/>
                    <a:pt x="154" y="27"/>
                    <a:pt x="63" y="5"/>
                  </a:cubicBezTo>
                  <a:cubicBezTo>
                    <a:pt x="56" y="1"/>
                    <a:pt x="5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4"/>
            <p:cNvSpPr/>
            <p:nvPr/>
          </p:nvSpPr>
          <p:spPr>
            <a:xfrm>
              <a:off x="2837474" y="1982652"/>
              <a:ext cx="37900" cy="9630"/>
            </a:xfrm>
            <a:custGeom>
              <a:rect b="b" l="l" r="r" t="t"/>
              <a:pathLst>
                <a:path extrusionOk="0" h="93" w="366">
                  <a:moveTo>
                    <a:pt x="320" y="1"/>
                  </a:moveTo>
                  <a:cubicBezTo>
                    <a:pt x="229" y="1"/>
                    <a:pt x="137" y="1"/>
                    <a:pt x="46" y="24"/>
                  </a:cubicBezTo>
                  <a:cubicBezTo>
                    <a:pt x="0" y="24"/>
                    <a:pt x="23" y="92"/>
                    <a:pt x="69" y="92"/>
                  </a:cubicBezTo>
                  <a:cubicBezTo>
                    <a:pt x="160" y="69"/>
                    <a:pt x="229" y="69"/>
                    <a:pt x="320" y="69"/>
                  </a:cubicBezTo>
                  <a:cubicBezTo>
                    <a:pt x="366" y="69"/>
                    <a:pt x="36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4"/>
            <p:cNvSpPr/>
            <p:nvPr/>
          </p:nvSpPr>
          <p:spPr>
            <a:xfrm>
              <a:off x="2880035" y="1994353"/>
              <a:ext cx="30859" cy="54676"/>
            </a:xfrm>
            <a:custGeom>
              <a:rect b="b" l="l" r="r" t="t"/>
              <a:pathLst>
                <a:path extrusionOk="0" h="528" w="298">
                  <a:moveTo>
                    <a:pt x="46" y="413"/>
                  </a:moveTo>
                  <a:cubicBezTo>
                    <a:pt x="52" y="413"/>
                    <a:pt x="56" y="414"/>
                    <a:pt x="60" y="417"/>
                  </a:cubicBezTo>
                  <a:lnTo>
                    <a:pt x="60" y="417"/>
                  </a:lnTo>
                  <a:cubicBezTo>
                    <a:pt x="55" y="416"/>
                    <a:pt x="51" y="414"/>
                    <a:pt x="46" y="413"/>
                  </a:cubicBezTo>
                  <a:close/>
                  <a:moveTo>
                    <a:pt x="221" y="0"/>
                  </a:moveTo>
                  <a:cubicBezTo>
                    <a:pt x="207" y="0"/>
                    <a:pt x="192" y="7"/>
                    <a:pt x="183" y="25"/>
                  </a:cubicBezTo>
                  <a:cubicBezTo>
                    <a:pt x="160" y="162"/>
                    <a:pt x="92" y="299"/>
                    <a:pt x="23" y="413"/>
                  </a:cubicBezTo>
                  <a:cubicBezTo>
                    <a:pt x="0" y="436"/>
                    <a:pt x="23" y="459"/>
                    <a:pt x="46" y="481"/>
                  </a:cubicBezTo>
                  <a:cubicBezTo>
                    <a:pt x="114" y="504"/>
                    <a:pt x="160" y="504"/>
                    <a:pt x="229" y="527"/>
                  </a:cubicBezTo>
                  <a:cubicBezTo>
                    <a:pt x="274" y="527"/>
                    <a:pt x="297" y="459"/>
                    <a:pt x="251" y="459"/>
                  </a:cubicBezTo>
                  <a:cubicBezTo>
                    <a:pt x="198" y="441"/>
                    <a:pt x="144" y="437"/>
                    <a:pt x="90" y="425"/>
                  </a:cubicBezTo>
                  <a:lnTo>
                    <a:pt x="90" y="425"/>
                  </a:lnTo>
                  <a:cubicBezTo>
                    <a:pt x="168" y="299"/>
                    <a:pt x="210" y="173"/>
                    <a:pt x="251" y="48"/>
                  </a:cubicBezTo>
                  <a:cubicBezTo>
                    <a:pt x="266" y="20"/>
                    <a:pt x="245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4"/>
            <p:cNvSpPr/>
            <p:nvPr/>
          </p:nvSpPr>
          <p:spPr>
            <a:xfrm>
              <a:off x="2809101" y="1800605"/>
              <a:ext cx="345244" cy="217667"/>
            </a:xfrm>
            <a:custGeom>
              <a:rect b="b" l="l" r="r" t="t"/>
              <a:pathLst>
                <a:path extrusionOk="0" h="2102" w="3334">
                  <a:moveTo>
                    <a:pt x="1761" y="1"/>
                  </a:moveTo>
                  <a:cubicBezTo>
                    <a:pt x="1422" y="1"/>
                    <a:pt x="1069" y="115"/>
                    <a:pt x="731" y="344"/>
                  </a:cubicBezTo>
                  <a:cubicBezTo>
                    <a:pt x="1" y="800"/>
                    <a:pt x="46" y="1508"/>
                    <a:pt x="92" y="1622"/>
                  </a:cubicBezTo>
                  <a:cubicBezTo>
                    <a:pt x="115" y="1668"/>
                    <a:pt x="160" y="1713"/>
                    <a:pt x="229" y="1736"/>
                  </a:cubicBezTo>
                  <a:cubicBezTo>
                    <a:pt x="297" y="1736"/>
                    <a:pt x="411" y="1736"/>
                    <a:pt x="617" y="1668"/>
                  </a:cubicBezTo>
                  <a:cubicBezTo>
                    <a:pt x="1187" y="1531"/>
                    <a:pt x="1553" y="1006"/>
                    <a:pt x="1553" y="1006"/>
                  </a:cubicBezTo>
                  <a:lnTo>
                    <a:pt x="1553" y="1006"/>
                  </a:lnTo>
                  <a:cubicBezTo>
                    <a:pt x="1553" y="1006"/>
                    <a:pt x="1507" y="1097"/>
                    <a:pt x="1712" y="1531"/>
                  </a:cubicBezTo>
                  <a:cubicBezTo>
                    <a:pt x="1872" y="1827"/>
                    <a:pt x="2260" y="2010"/>
                    <a:pt x="2443" y="2101"/>
                  </a:cubicBezTo>
                  <a:cubicBezTo>
                    <a:pt x="2511" y="2010"/>
                    <a:pt x="2648" y="1896"/>
                    <a:pt x="2831" y="1873"/>
                  </a:cubicBezTo>
                  <a:cubicBezTo>
                    <a:pt x="2945" y="1873"/>
                    <a:pt x="3105" y="1942"/>
                    <a:pt x="3196" y="2010"/>
                  </a:cubicBezTo>
                  <a:cubicBezTo>
                    <a:pt x="3333" y="1713"/>
                    <a:pt x="3287" y="914"/>
                    <a:pt x="2785" y="412"/>
                  </a:cubicBezTo>
                  <a:cubicBezTo>
                    <a:pt x="2487" y="138"/>
                    <a:pt x="2133" y="1"/>
                    <a:pt x="1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4"/>
            <p:cNvSpPr/>
            <p:nvPr/>
          </p:nvSpPr>
          <p:spPr>
            <a:xfrm>
              <a:off x="2877653" y="2090244"/>
              <a:ext cx="56850" cy="31480"/>
            </a:xfrm>
            <a:custGeom>
              <a:rect b="b" l="l" r="r" t="t"/>
              <a:pathLst>
                <a:path extrusionOk="0" h="304" w="549">
                  <a:moveTo>
                    <a:pt x="514" y="0"/>
                  </a:moveTo>
                  <a:cubicBezTo>
                    <a:pt x="497" y="0"/>
                    <a:pt x="480" y="12"/>
                    <a:pt x="480" y="35"/>
                  </a:cubicBezTo>
                  <a:cubicBezTo>
                    <a:pt x="468" y="160"/>
                    <a:pt x="377" y="223"/>
                    <a:pt x="283" y="223"/>
                  </a:cubicBezTo>
                  <a:cubicBezTo>
                    <a:pt x="189" y="223"/>
                    <a:pt x="92" y="160"/>
                    <a:pt x="69" y="35"/>
                  </a:cubicBezTo>
                  <a:cubicBezTo>
                    <a:pt x="69" y="17"/>
                    <a:pt x="59" y="10"/>
                    <a:pt x="47" y="10"/>
                  </a:cubicBezTo>
                  <a:cubicBezTo>
                    <a:pt x="27" y="10"/>
                    <a:pt x="1" y="29"/>
                    <a:pt x="1" y="58"/>
                  </a:cubicBezTo>
                  <a:cubicBezTo>
                    <a:pt x="23" y="223"/>
                    <a:pt x="146" y="303"/>
                    <a:pt x="270" y="303"/>
                  </a:cubicBezTo>
                  <a:cubicBezTo>
                    <a:pt x="403" y="303"/>
                    <a:pt x="537" y="212"/>
                    <a:pt x="548" y="35"/>
                  </a:cubicBezTo>
                  <a:cubicBezTo>
                    <a:pt x="548" y="12"/>
                    <a:pt x="53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4"/>
            <p:cNvSpPr/>
            <p:nvPr/>
          </p:nvSpPr>
          <p:spPr>
            <a:xfrm>
              <a:off x="2104730" y="3646654"/>
              <a:ext cx="165580" cy="219946"/>
            </a:xfrm>
            <a:custGeom>
              <a:rect b="b" l="l" r="r" t="t"/>
              <a:pathLst>
                <a:path extrusionOk="0" h="2124" w="1599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4"/>
            <p:cNvSpPr/>
            <p:nvPr/>
          </p:nvSpPr>
          <p:spPr>
            <a:xfrm>
              <a:off x="2104730" y="3646654"/>
              <a:ext cx="165580" cy="219946"/>
            </a:xfrm>
            <a:custGeom>
              <a:rect b="b" l="l" r="r" t="t"/>
              <a:pathLst>
                <a:path extrusionOk="0" fill="none" h="2124" w="1599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4"/>
            <p:cNvSpPr/>
            <p:nvPr/>
          </p:nvSpPr>
          <p:spPr>
            <a:xfrm>
              <a:off x="2128341" y="3646654"/>
              <a:ext cx="12012" cy="205759"/>
            </a:xfrm>
            <a:custGeom>
              <a:rect b="b" l="l" r="r" t="t"/>
              <a:pathLst>
                <a:path extrusionOk="0" fill="none" h="1987" w="116">
                  <a:moveTo>
                    <a:pt x="1" y="1"/>
                  </a:moveTo>
                  <a:lnTo>
                    <a:pt x="115" y="198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4"/>
            <p:cNvSpPr/>
            <p:nvPr/>
          </p:nvSpPr>
          <p:spPr>
            <a:xfrm>
              <a:off x="2166241" y="3646654"/>
              <a:ext cx="11909" cy="205759"/>
            </a:xfrm>
            <a:custGeom>
              <a:rect b="b" l="l" r="r" t="t"/>
              <a:pathLst>
                <a:path extrusionOk="0" fill="none" h="1987" w="115">
                  <a:moveTo>
                    <a:pt x="0" y="1"/>
                  </a:moveTo>
                  <a:lnTo>
                    <a:pt x="114" y="198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4"/>
            <p:cNvSpPr/>
            <p:nvPr/>
          </p:nvSpPr>
          <p:spPr>
            <a:xfrm>
              <a:off x="2199275" y="3644376"/>
              <a:ext cx="4867" cy="210419"/>
            </a:xfrm>
            <a:custGeom>
              <a:rect b="b" l="l" r="r" t="t"/>
              <a:pathLst>
                <a:path extrusionOk="0" fill="none" h="2032" w="47">
                  <a:moveTo>
                    <a:pt x="1" y="0"/>
                  </a:moveTo>
                  <a:lnTo>
                    <a:pt x="46" y="203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4"/>
            <p:cNvSpPr/>
            <p:nvPr/>
          </p:nvSpPr>
          <p:spPr>
            <a:xfrm>
              <a:off x="2230030" y="3646654"/>
              <a:ext cx="4867" cy="210522"/>
            </a:xfrm>
            <a:custGeom>
              <a:rect b="b" l="l" r="r" t="t"/>
              <a:pathLst>
                <a:path extrusionOk="0" fill="none" h="2033" w="47">
                  <a:moveTo>
                    <a:pt x="0" y="1"/>
                  </a:moveTo>
                  <a:lnTo>
                    <a:pt x="46" y="203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4"/>
            <p:cNvSpPr/>
            <p:nvPr/>
          </p:nvSpPr>
          <p:spPr>
            <a:xfrm>
              <a:off x="1823479" y="3805091"/>
              <a:ext cx="494049" cy="302580"/>
            </a:xfrm>
            <a:custGeom>
              <a:rect b="b" l="l" r="r" t="t"/>
              <a:pathLst>
                <a:path extrusionOk="0" h="2922" w="4771">
                  <a:moveTo>
                    <a:pt x="4611" y="0"/>
                  </a:moveTo>
                  <a:lnTo>
                    <a:pt x="2374" y="206"/>
                  </a:lnTo>
                  <a:lnTo>
                    <a:pt x="2329" y="1301"/>
                  </a:lnTo>
                  <a:lnTo>
                    <a:pt x="0" y="2922"/>
                  </a:lnTo>
                  <a:lnTo>
                    <a:pt x="4771" y="2831"/>
                  </a:lnTo>
                  <a:lnTo>
                    <a:pt x="4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4"/>
            <p:cNvSpPr/>
            <p:nvPr/>
          </p:nvSpPr>
          <p:spPr>
            <a:xfrm>
              <a:off x="1823479" y="3805091"/>
              <a:ext cx="494049" cy="302580"/>
            </a:xfrm>
            <a:custGeom>
              <a:rect b="b" l="l" r="r" t="t"/>
              <a:pathLst>
                <a:path extrusionOk="0" fill="none" h="2922" w="4771">
                  <a:moveTo>
                    <a:pt x="0" y="2922"/>
                  </a:moveTo>
                  <a:lnTo>
                    <a:pt x="4771" y="2831"/>
                  </a:lnTo>
                  <a:lnTo>
                    <a:pt x="4611" y="0"/>
                  </a:lnTo>
                  <a:lnTo>
                    <a:pt x="2374" y="206"/>
                  </a:lnTo>
                  <a:lnTo>
                    <a:pt x="2329" y="130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4"/>
            <p:cNvSpPr/>
            <p:nvPr/>
          </p:nvSpPr>
          <p:spPr>
            <a:xfrm>
              <a:off x="1967626" y="3982375"/>
              <a:ext cx="30859" cy="66274"/>
            </a:xfrm>
            <a:custGeom>
              <a:rect b="b" l="l" r="r" t="t"/>
              <a:pathLst>
                <a:path extrusionOk="0" fill="none" h="640" w="298">
                  <a:moveTo>
                    <a:pt x="1" y="0"/>
                  </a:moveTo>
                  <a:lnTo>
                    <a:pt x="298" y="63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4"/>
            <p:cNvSpPr/>
            <p:nvPr/>
          </p:nvSpPr>
          <p:spPr>
            <a:xfrm>
              <a:off x="2012568" y="3956383"/>
              <a:ext cx="30859" cy="66274"/>
            </a:xfrm>
            <a:custGeom>
              <a:rect b="b" l="l" r="r" t="t"/>
              <a:pathLst>
                <a:path extrusionOk="0" fill="none" h="640" w="298">
                  <a:moveTo>
                    <a:pt x="0" y="0"/>
                  </a:moveTo>
                  <a:lnTo>
                    <a:pt x="297" y="63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4"/>
            <p:cNvSpPr/>
            <p:nvPr/>
          </p:nvSpPr>
          <p:spPr>
            <a:xfrm>
              <a:off x="1918024" y="3800328"/>
              <a:ext cx="127784" cy="144249"/>
            </a:xfrm>
            <a:custGeom>
              <a:rect b="b" l="l" r="r" t="t"/>
              <a:pathLst>
                <a:path extrusionOk="0" fill="none" h="1393" w="1234">
                  <a:moveTo>
                    <a:pt x="1233" y="1393"/>
                  </a:moveTo>
                  <a:cubicBezTo>
                    <a:pt x="1233" y="1393"/>
                    <a:pt x="0" y="914"/>
                    <a:pt x="183" y="571"/>
                  </a:cubicBezTo>
                  <a:cubicBezTo>
                    <a:pt x="503" y="1"/>
                    <a:pt x="1233" y="1393"/>
                    <a:pt x="1233" y="1393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4"/>
            <p:cNvSpPr/>
            <p:nvPr/>
          </p:nvSpPr>
          <p:spPr>
            <a:xfrm>
              <a:off x="2014950" y="3823938"/>
              <a:ext cx="33137" cy="123020"/>
            </a:xfrm>
            <a:custGeom>
              <a:rect b="b" l="l" r="r" t="t"/>
              <a:pathLst>
                <a:path extrusionOk="0" fill="none" h="1188" w="320">
                  <a:moveTo>
                    <a:pt x="0" y="1"/>
                  </a:moveTo>
                  <a:lnTo>
                    <a:pt x="320" y="1188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4"/>
            <p:cNvSpPr/>
            <p:nvPr/>
          </p:nvSpPr>
          <p:spPr>
            <a:xfrm>
              <a:off x="2118917" y="3890005"/>
              <a:ext cx="120639" cy="118568"/>
            </a:xfrm>
            <a:custGeom>
              <a:rect b="b" l="l" r="r" t="t"/>
              <a:pathLst>
                <a:path extrusionOk="0" h="1145" w="1165">
                  <a:moveTo>
                    <a:pt x="609" y="0"/>
                  </a:moveTo>
                  <a:cubicBezTo>
                    <a:pt x="596" y="0"/>
                    <a:pt x="584" y="1"/>
                    <a:pt x="571" y="2"/>
                  </a:cubicBezTo>
                  <a:cubicBezTo>
                    <a:pt x="252" y="2"/>
                    <a:pt x="1" y="276"/>
                    <a:pt x="1" y="595"/>
                  </a:cubicBezTo>
                  <a:cubicBezTo>
                    <a:pt x="22" y="901"/>
                    <a:pt x="254" y="1145"/>
                    <a:pt x="554" y="1145"/>
                  </a:cubicBezTo>
                  <a:cubicBezTo>
                    <a:pt x="567" y="1145"/>
                    <a:pt x="581" y="1144"/>
                    <a:pt x="594" y="1143"/>
                  </a:cubicBezTo>
                  <a:cubicBezTo>
                    <a:pt x="914" y="1143"/>
                    <a:pt x="1165" y="869"/>
                    <a:pt x="1165" y="550"/>
                  </a:cubicBezTo>
                  <a:cubicBezTo>
                    <a:pt x="1143" y="244"/>
                    <a:pt x="891" y="0"/>
                    <a:pt x="609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4"/>
            <p:cNvSpPr/>
            <p:nvPr/>
          </p:nvSpPr>
          <p:spPr>
            <a:xfrm>
              <a:off x="1601254" y="3207069"/>
              <a:ext cx="248319" cy="271929"/>
            </a:xfrm>
            <a:custGeom>
              <a:rect b="b" l="l" r="r" t="t"/>
              <a:pathLst>
                <a:path extrusionOk="0" h="2626" w="2398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4"/>
            <p:cNvSpPr/>
            <p:nvPr/>
          </p:nvSpPr>
          <p:spPr>
            <a:xfrm>
              <a:off x="1601254" y="3207069"/>
              <a:ext cx="248319" cy="271929"/>
            </a:xfrm>
            <a:custGeom>
              <a:rect b="b" l="l" r="r" t="t"/>
              <a:pathLst>
                <a:path extrusionOk="0" fill="none" h="2626" w="2398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4"/>
            <p:cNvSpPr/>
            <p:nvPr/>
          </p:nvSpPr>
          <p:spPr>
            <a:xfrm>
              <a:off x="1620204" y="3223638"/>
              <a:ext cx="127784" cy="160817"/>
            </a:xfrm>
            <a:custGeom>
              <a:rect b="b" l="l" r="r" t="t"/>
              <a:pathLst>
                <a:path extrusionOk="0" fill="none" h="1553" w="1234">
                  <a:moveTo>
                    <a:pt x="1233" y="0"/>
                  </a:moveTo>
                  <a:lnTo>
                    <a:pt x="0" y="155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4"/>
            <p:cNvSpPr/>
            <p:nvPr/>
          </p:nvSpPr>
          <p:spPr>
            <a:xfrm>
              <a:off x="1646196" y="3247248"/>
              <a:ext cx="127784" cy="160817"/>
            </a:xfrm>
            <a:custGeom>
              <a:rect b="b" l="l" r="r" t="t"/>
              <a:pathLst>
                <a:path extrusionOk="0" fill="none" h="1553" w="1234">
                  <a:moveTo>
                    <a:pt x="1233" y="0"/>
                  </a:moveTo>
                  <a:lnTo>
                    <a:pt x="1" y="155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4"/>
            <p:cNvSpPr/>
            <p:nvPr/>
          </p:nvSpPr>
          <p:spPr>
            <a:xfrm>
              <a:off x="1665146" y="3268477"/>
              <a:ext cx="134825" cy="158539"/>
            </a:xfrm>
            <a:custGeom>
              <a:rect b="b" l="l" r="r" t="t"/>
              <a:pathLst>
                <a:path extrusionOk="0" fill="none" h="1531" w="1302">
                  <a:moveTo>
                    <a:pt x="1301" y="1"/>
                  </a:moveTo>
                  <a:lnTo>
                    <a:pt x="0" y="153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4"/>
            <p:cNvSpPr/>
            <p:nvPr/>
          </p:nvSpPr>
          <p:spPr>
            <a:xfrm>
              <a:off x="1686375" y="3289809"/>
              <a:ext cx="134825" cy="160817"/>
            </a:xfrm>
            <a:custGeom>
              <a:rect b="b" l="l" r="r" t="t"/>
              <a:pathLst>
                <a:path extrusionOk="0" fill="none" h="1553" w="1302">
                  <a:moveTo>
                    <a:pt x="1302" y="0"/>
                  </a:moveTo>
                  <a:lnTo>
                    <a:pt x="1" y="155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4"/>
            <p:cNvSpPr/>
            <p:nvPr/>
          </p:nvSpPr>
          <p:spPr>
            <a:xfrm>
              <a:off x="1211272" y="3315801"/>
              <a:ext cx="557941" cy="368854"/>
            </a:xfrm>
            <a:custGeom>
              <a:rect b="b" l="l" r="r" t="t"/>
              <a:pathLst>
                <a:path extrusionOk="0" h="3562" w="5388">
                  <a:moveTo>
                    <a:pt x="3607" y="0"/>
                  </a:moveTo>
                  <a:lnTo>
                    <a:pt x="2831" y="799"/>
                  </a:lnTo>
                  <a:lnTo>
                    <a:pt x="1" y="434"/>
                  </a:ln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4"/>
            <p:cNvSpPr/>
            <p:nvPr/>
          </p:nvSpPr>
          <p:spPr>
            <a:xfrm>
              <a:off x="1211272" y="3315801"/>
              <a:ext cx="557941" cy="368854"/>
            </a:xfrm>
            <a:custGeom>
              <a:rect b="b" l="l" r="r" t="t"/>
              <a:pathLst>
                <a:path extrusionOk="0" fill="none" h="3562" w="5388">
                  <a:moveTo>
                    <a:pt x="1" y="434"/>
                  </a:move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lnTo>
                    <a:pt x="2831" y="79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4"/>
            <p:cNvSpPr/>
            <p:nvPr/>
          </p:nvSpPr>
          <p:spPr>
            <a:xfrm>
              <a:off x="1381513" y="3363021"/>
              <a:ext cx="21332" cy="71037"/>
            </a:xfrm>
            <a:custGeom>
              <a:rect b="b" l="l" r="r" t="t"/>
              <a:pathLst>
                <a:path extrusionOk="0" fill="none" h="686" w="206">
                  <a:moveTo>
                    <a:pt x="206" y="1"/>
                  </a:moveTo>
                  <a:lnTo>
                    <a:pt x="0" y="686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4"/>
            <p:cNvSpPr/>
            <p:nvPr/>
          </p:nvSpPr>
          <p:spPr>
            <a:xfrm>
              <a:off x="1431115" y="3374930"/>
              <a:ext cx="21332" cy="70933"/>
            </a:xfrm>
            <a:custGeom>
              <a:rect b="b" l="l" r="r" t="t"/>
              <a:pathLst>
                <a:path extrusionOk="0" fill="none" h="685" w="206">
                  <a:moveTo>
                    <a:pt x="206" y="0"/>
                  </a:moveTo>
                  <a:lnTo>
                    <a:pt x="0" y="685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4"/>
            <p:cNvSpPr/>
            <p:nvPr/>
          </p:nvSpPr>
          <p:spPr>
            <a:xfrm>
              <a:off x="1423970" y="3230680"/>
              <a:ext cx="101792" cy="158435"/>
            </a:xfrm>
            <a:custGeom>
              <a:rect b="b" l="l" r="r" t="t"/>
              <a:pathLst>
                <a:path extrusionOk="0" fill="none" h="1530" w="983">
                  <a:moveTo>
                    <a:pt x="594" y="1530"/>
                  </a:moveTo>
                  <a:cubicBezTo>
                    <a:pt x="594" y="1530"/>
                    <a:pt x="1" y="343"/>
                    <a:pt x="389" y="206"/>
                  </a:cubicBezTo>
                  <a:cubicBezTo>
                    <a:pt x="982" y="1"/>
                    <a:pt x="594" y="1530"/>
                    <a:pt x="594" y="1530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4"/>
            <p:cNvSpPr/>
            <p:nvPr/>
          </p:nvSpPr>
          <p:spPr>
            <a:xfrm>
              <a:off x="1487863" y="3278004"/>
              <a:ext cx="56850" cy="115875"/>
            </a:xfrm>
            <a:custGeom>
              <a:rect b="b" l="l" r="r" t="t"/>
              <a:pathLst>
                <a:path extrusionOk="0" fill="none" h="1119" w="549">
                  <a:moveTo>
                    <a:pt x="548" y="0"/>
                  </a:moveTo>
                  <a:lnTo>
                    <a:pt x="0" y="111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4"/>
            <p:cNvSpPr/>
            <p:nvPr/>
          </p:nvSpPr>
          <p:spPr>
            <a:xfrm>
              <a:off x="1516236" y="3421943"/>
              <a:ext cx="132444" cy="118671"/>
            </a:xfrm>
            <a:custGeom>
              <a:rect b="b" l="l" r="r" t="t"/>
              <a:pathLst>
                <a:path extrusionOk="0" h="1146" w="1279">
                  <a:moveTo>
                    <a:pt x="640" y="1"/>
                  </a:moveTo>
                  <a:cubicBezTo>
                    <a:pt x="480" y="1"/>
                    <a:pt x="319" y="70"/>
                    <a:pt x="206" y="208"/>
                  </a:cubicBezTo>
                  <a:cubicBezTo>
                    <a:pt x="0" y="436"/>
                    <a:pt x="23" y="801"/>
                    <a:pt x="274" y="1007"/>
                  </a:cubicBezTo>
                  <a:cubicBezTo>
                    <a:pt x="377" y="1099"/>
                    <a:pt x="507" y="1146"/>
                    <a:pt x="638" y="1146"/>
                  </a:cubicBezTo>
                  <a:cubicBezTo>
                    <a:pt x="799" y="1146"/>
                    <a:pt x="960" y="1076"/>
                    <a:pt x="1073" y="938"/>
                  </a:cubicBezTo>
                  <a:cubicBezTo>
                    <a:pt x="1278" y="687"/>
                    <a:pt x="1256" y="322"/>
                    <a:pt x="1004" y="139"/>
                  </a:cubicBezTo>
                  <a:cubicBezTo>
                    <a:pt x="902" y="47"/>
                    <a:pt x="771" y="1"/>
                    <a:pt x="640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4"/>
            <p:cNvSpPr/>
            <p:nvPr/>
          </p:nvSpPr>
          <p:spPr>
            <a:xfrm>
              <a:off x="1610781" y="2686402"/>
              <a:ext cx="1564782" cy="991101"/>
            </a:xfrm>
            <a:custGeom>
              <a:rect b="b" l="l" r="r" t="t"/>
              <a:pathLst>
                <a:path extrusionOk="0" h="9571" w="15111">
                  <a:moveTo>
                    <a:pt x="5801" y="1"/>
                  </a:moveTo>
                  <a:cubicBezTo>
                    <a:pt x="5412" y="1"/>
                    <a:pt x="4939" y="110"/>
                    <a:pt x="4360" y="532"/>
                  </a:cubicBezTo>
                  <a:cubicBezTo>
                    <a:pt x="4360" y="532"/>
                    <a:pt x="2716" y="1764"/>
                    <a:pt x="2534" y="1924"/>
                  </a:cubicBezTo>
                  <a:cubicBezTo>
                    <a:pt x="2351" y="2084"/>
                    <a:pt x="0" y="4321"/>
                    <a:pt x="0" y="4321"/>
                  </a:cubicBezTo>
                  <a:lnTo>
                    <a:pt x="3036" y="6946"/>
                  </a:lnTo>
                  <a:lnTo>
                    <a:pt x="3995" y="5873"/>
                  </a:lnTo>
                  <a:lnTo>
                    <a:pt x="3698" y="9525"/>
                  </a:lnTo>
                  <a:lnTo>
                    <a:pt x="7350" y="9571"/>
                  </a:lnTo>
                  <a:lnTo>
                    <a:pt x="7281" y="5896"/>
                  </a:lnTo>
                  <a:cubicBezTo>
                    <a:pt x="7281" y="5896"/>
                    <a:pt x="7263" y="5801"/>
                    <a:pt x="7379" y="5801"/>
                  </a:cubicBezTo>
                  <a:cubicBezTo>
                    <a:pt x="7391" y="5801"/>
                    <a:pt x="7404" y="5802"/>
                    <a:pt x="7418" y="5804"/>
                  </a:cubicBezTo>
                  <a:cubicBezTo>
                    <a:pt x="7578" y="5804"/>
                    <a:pt x="10157" y="5873"/>
                    <a:pt x="10157" y="5873"/>
                  </a:cubicBezTo>
                  <a:cubicBezTo>
                    <a:pt x="10157" y="5873"/>
                    <a:pt x="10637" y="5896"/>
                    <a:pt x="10842" y="5964"/>
                  </a:cubicBezTo>
                  <a:cubicBezTo>
                    <a:pt x="10998" y="6016"/>
                    <a:pt x="12039" y="6253"/>
                    <a:pt x="12900" y="6253"/>
                  </a:cubicBezTo>
                  <a:cubicBezTo>
                    <a:pt x="13171" y="6253"/>
                    <a:pt x="13425" y="6230"/>
                    <a:pt x="13627" y="6170"/>
                  </a:cubicBezTo>
                  <a:cubicBezTo>
                    <a:pt x="14449" y="5919"/>
                    <a:pt x="14745" y="5531"/>
                    <a:pt x="14859" y="5280"/>
                  </a:cubicBezTo>
                  <a:cubicBezTo>
                    <a:pt x="14974" y="5006"/>
                    <a:pt x="15088" y="4663"/>
                    <a:pt x="15088" y="4412"/>
                  </a:cubicBezTo>
                  <a:cubicBezTo>
                    <a:pt x="15111" y="4138"/>
                    <a:pt x="13148" y="3020"/>
                    <a:pt x="13148" y="3020"/>
                  </a:cubicBezTo>
                  <a:lnTo>
                    <a:pt x="12417" y="2609"/>
                  </a:lnTo>
                  <a:cubicBezTo>
                    <a:pt x="12417" y="2609"/>
                    <a:pt x="9975" y="1422"/>
                    <a:pt x="9290" y="1125"/>
                  </a:cubicBezTo>
                  <a:cubicBezTo>
                    <a:pt x="8628" y="851"/>
                    <a:pt x="6985" y="212"/>
                    <a:pt x="6528" y="98"/>
                  </a:cubicBezTo>
                  <a:cubicBezTo>
                    <a:pt x="6325" y="60"/>
                    <a:pt x="6086" y="1"/>
                    <a:pt x="5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4"/>
            <p:cNvSpPr/>
            <p:nvPr/>
          </p:nvSpPr>
          <p:spPr>
            <a:xfrm>
              <a:off x="1610781" y="2675218"/>
              <a:ext cx="1337898" cy="730459"/>
            </a:xfrm>
            <a:custGeom>
              <a:rect b="b" l="l" r="r" t="t"/>
              <a:pathLst>
                <a:path extrusionOk="0" fill="none" h="7054" w="12920">
                  <a:moveTo>
                    <a:pt x="12919" y="2991"/>
                  </a:moveTo>
                  <a:cubicBezTo>
                    <a:pt x="12919" y="2991"/>
                    <a:pt x="7236" y="1"/>
                    <a:pt x="5638" y="92"/>
                  </a:cubicBezTo>
                  <a:cubicBezTo>
                    <a:pt x="4063" y="183"/>
                    <a:pt x="0" y="4429"/>
                    <a:pt x="0" y="4429"/>
                  </a:cubicBezTo>
                  <a:lnTo>
                    <a:pt x="3036" y="7054"/>
                  </a:lnTo>
                  <a:lnTo>
                    <a:pt x="3995" y="5935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4"/>
            <p:cNvSpPr/>
            <p:nvPr/>
          </p:nvSpPr>
          <p:spPr>
            <a:xfrm>
              <a:off x="2116536" y="2989607"/>
              <a:ext cx="1118160" cy="420837"/>
            </a:xfrm>
            <a:custGeom>
              <a:rect b="b" l="l" r="r" t="t"/>
              <a:pathLst>
                <a:path extrusionOk="0" fill="none" h="4064" w="10798">
                  <a:moveTo>
                    <a:pt x="1" y="1"/>
                  </a:moveTo>
                  <a:cubicBezTo>
                    <a:pt x="1" y="1"/>
                    <a:pt x="4680" y="2717"/>
                    <a:pt x="6004" y="3059"/>
                  </a:cubicBezTo>
                  <a:cubicBezTo>
                    <a:pt x="7305" y="3379"/>
                    <a:pt x="10797" y="4063"/>
                    <a:pt x="10158" y="27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4"/>
            <p:cNvSpPr/>
            <p:nvPr/>
          </p:nvSpPr>
          <p:spPr>
            <a:xfrm>
              <a:off x="1993618" y="3025022"/>
              <a:ext cx="378277" cy="652484"/>
            </a:xfrm>
            <a:custGeom>
              <a:rect b="b" l="l" r="r" t="t"/>
              <a:pathLst>
                <a:path extrusionOk="0" fill="none" h="6301" w="3653">
                  <a:moveTo>
                    <a:pt x="1781" y="1"/>
                  </a:moveTo>
                  <a:cubicBezTo>
                    <a:pt x="1781" y="1"/>
                    <a:pt x="594" y="69"/>
                    <a:pt x="457" y="914"/>
                  </a:cubicBezTo>
                  <a:cubicBezTo>
                    <a:pt x="343" y="1758"/>
                    <a:pt x="1" y="6255"/>
                    <a:pt x="1" y="6255"/>
                  </a:cubicBezTo>
                  <a:lnTo>
                    <a:pt x="3653" y="6301"/>
                  </a:lnTo>
                  <a:lnTo>
                    <a:pt x="3584" y="1667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4"/>
            <p:cNvSpPr/>
            <p:nvPr/>
          </p:nvSpPr>
          <p:spPr>
            <a:xfrm>
              <a:off x="2364753" y="3287427"/>
              <a:ext cx="338099" cy="7145"/>
            </a:xfrm>
            <a:custGeom>
              <a:rect b="b" l="l" r="r" t="t"/>
              <a:pathLst>
                <a:path extrusionOk="0" fill="none" h="69" w="3265">
                  <a:moveTo>
                    <a:pt x="0" y="0"/>
                  </a:moveTo>
                  <a:lnTo>
                    <a:pt x="3264" y="69"/>
                  </a:ln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4"/>
            <p:cNvSpPr/>
            <p:nvPr/>
          </p:nvSpPr>
          <p:spPr>
            <a:xfrm>
              <a:off x="2544418" y="3294469"/>
              <a:ext cx="668949" cy="1304865"/>
            </a:xfrm>
            <a:custGeom>
              <a:rect b="b" l="l" r="r" t="t"/>
              <a:pathLst>
                <a:path extrusionOk="0" h="12601" w="6460">
                  <a:moveTo>
                    <a:pt x="0" y="1"/>
                  </a:moveTo>
                  <a:lnTo>
                    <a:pt x="0" y="12601"/>
                  </a:lnTo>
                  <a:lnTo>
                    <a:pt x="6460" y="12601"/>
                  </a:lnTo>
                  <a:lnTo>
                    <a:pt x="646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4"/>
            <p:cNvSpPr/>
            <p:nvPr/>
          </p:nvSpPr>
          <p:spPr>
            <a:xfrm>
              <a:off x="1691138" y="4102912"/>
              <a:ext cx="666567" cy="501194"/>
            </a:xfrm>
            <a:custGeom>
              <a:rect b="b" l="l" r="r" t="t"/>
              <a:pathLst>
                <a:path extrusionOk="0" h="4840" w="6437">
                  <a:moveTo>
                    <a:pt x="0" y="0"/>
                  </a:moveTo>
                  <a:lnTo>
                    <a:pt x="0" y="4839"/>
                  </a:lnTo>
                  <a:lnTo>
                    <a:pt x="6437" y="4839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4"/>
            <p:cNvSpPr/>
            <p:nvPr/>
          </p:nvSpPr>
          <p:spPr>
            <a:xfrm>
              <a:off x="835476" y="3748344"/>
              <a:ext cx="666671" cy="850994"/>
            </a:xfrm>
            <a:custGeom>
              <a:rect b="b" l="l" r="r" t="t"/>
              <a:pathLst>
                <a:path extrusionOk="0" h="8218" w="6438">
                  <a:moveTo>
                    <a:pt x="0" y="0"/>
                  </a:moveTo>
                  <a:lnTo>
                    <a:pt x="0" y="8218"/>
                  </a:lnTo>
                  <a:lnTo>
                    <a:pt x="6437" y="8218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49" name="Google Shape;1149;p44"/>
          <p:cNvCxnSpPr/>
          <p:nvPr/>
        </p:nvCxnSpPr>
        <p:spPr>
          <a:xfrm>
            <a:off x="558863" y="4604100"/>
            <a:ext cx="3058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0" name="Google Shape;1150;p44"/>
          <p:cNvSpPr/>
          <p:nvPr/>
        </p:nvSpPr>
        <p:spPr>
          <a:xfrm rot="900041">
            <a:off x="1786335" y="1687149"/>
            <a:ext cx="251005" cy="252403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4"/>
          <p:cNvSpPr/>
          <p:nvPr/>
        </p:nvSpPr>
        <p:spPr>
          <a:xfrm rot="900041">
            <a:off x="1274645" y="1951176"/>
            <a:ext cx="520755" cy="52075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4"/>
          <p:cNvSpPr/>
          <p:nvPr/>
        </p:nvSpPr>
        <p:spPr>
          <a:xfrm>
            <a:off x="3589227" y="1141687"/>
            <a:ext cx="658919" cy="65891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3" name="Google Shape;115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325" y="2344750"/>
            <a:ext cx="841800" cy="8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45"/>
          <p:cNvSpPr txBox="1"/>
          <p:nvPr/>
        </p:nvSpPr>
        <p:spPr>
          <a:xfrm>
            <a:off x="2356175" y="401050"/>
            <a:ext cx="45009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rgbClr val="F1C232"/>
                </a:solidFill>
                <a:latin typeface="Cairo"/>
                <a:ea typeface="Cairo"/>
                <a:cs typeface="Cairo"/>
                <a:sym typeface="Cairo"/>
              </a:rPr>
              <a:t>React API</a:t>
            </a:r>
            <a:endParaRPr b="1" sz="3900">
              <a:solidFill>
                <a:srgbClr val="F1C23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159" name="Google Shape;1159;p45"/>
          <p:cNvSpPr txBox="1"/>
          <p:nvPr/>
        </p:nvSpPr>
        <p:spPr>
          <a:xfrm>
            <a:off x="2321550" y="4000500"/>
            <a:ext cx="45009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rgbClr val="FFD966"/>
                </a:solidFill>
                <a:latin typeface="Cairo"/>
                <a:ea typeface="Cairo"/>
                <a:cs typeface="Cairo"/>
                <a:sym typeface="Cairo"/>
              </a:rPr>
              <a:t>at its Core</a:t>
            </a:r>
            <a:endParaRPr b="1" sz="3900">
              <a:solidFill>
                <a:srgbClr val="FFD966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1160" name="Google Shape;116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386" y="1304537"/>
            <a:ext cx="2833225" cy="25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46"/>
          <p:cNvSpPr/>
          <p:nvPr/>
        </p:nvSpPr>
        <p:spPr>
          <a:xfrm>
            <a:off x="762000" y="2606850"/>
            <a:ext cx="2724900" cy="1460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46"/>
          <p:cNvSpPr txBox="1"/>
          <p:nvPr>
            <p:ph type="title"/>
          </p:nvPr>
        </p:nvSpPr>
        <p:spPr>
          <a:xfrm>
            <a:off x="720000" y="445025"/>
            <a:ext cx="42948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Authentication</a:t>
            </a:r>
            <a:endParaRPr/>
          </a:p>
        </p:txBody>
      </p:sp>
      <p:pic>
        <p:nvPicPr>
          <p:cNvPr id="1167" name="Google Shape;116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75" y="1017725"/>
            <a:ext cx="2236899" cy="1258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68" name="Google Shape;1168;p46"/>
          <p:cNvCxnSpPr/>
          <p:nvPr/>
        </p:nvCxnSpPr>
        <p:spPr>
          <a:xfrm>
            <a:off x="2386275" y="1714500"/>
            <a:ext cx="1714500" cy="99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69" name="Google Shape;1169;p46"/>
          <p:cNvSpPr txBox="1"/>
          <p:nvPr/>
        </p:nvSpPr>
        <p:spPr>
          <a:xfrm>
            <a:off x="4174950" y="1530025"/>
            <a:ext cx="1604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iro"/>
                <a:ea typeface="Cairo"/>
                <a:cs typeface="Cairo"/>
                <a:sym typeface="Cairo"/>
              </a:rPr>
              <a:t>CIOBrain Frontend</a:t>
            </a:r>
            <a:endParaRPr b="1"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170" name="Google Shape;1170;p46"/>
          <p:cNvSpPr txBox="1"/>
          <p:nvPr/>
        </p:nvSpPr>
        <p:spPr>
          <a:xfrm>
            <a:off x="6406825" y="2767275"/>
            <a:ext cx="139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iro"/>
                <a:ea typeface="Cairo"/>
                <a:cs typeface="Cairo"/>
                <a:sym typeface="Cairo"/>
              </a:rPr>
              <a:t>CIOBrain API</a:t>
            </a:r>
            <a:endParaRPr b="1"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171" name="Google Shape;1171;p46"/>
          <p:cNvSpPr txBox="1"/>
          <p:nvPr/>
        </p:nvSpPr>
        <p:spPr>
          <a:xfrm>
            <a:off x="4174950" y="3853275"/>
            <a:ext cx="1604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iro"/>
                <a:ea typeface="Cairo"/>
                <a:cs typeface="Cairo"/>
                <a:sym typeface="Cairo"/>
              </a:rPr>
              <a:t>CIOBrain Authentication</a:t>
            </a:r>
            <a:endParaRPr b="1">
              <a:latin typeface="Cairo"/>
              <a:ea typeface="Cairo"/>
              <a:cs typeface="Cairo"/>
              <a:sym typeface="Cairo"/>
            </a:endParaRPr>
          </a:p>
        </p:txBody>
      </p:sp>
      <p:cxnSp>
        <p:nvCxnSpPr>
          <p:cNvPr id="1172" name="Google Shape;1172;p46"/>
          <p:cNvCxnSpPr/>
          <p:nvPr/>
        </p:nvCxnSpPr>
        <p:spPr>
          <a:xfrm>
            <a:off x="5105425" y="1846575"/>
            <a:ext cx="1301400" cy="9207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3" name="Google Shape;1173;p46"/>
          <p:cNvCxnSpPr/>
          <p:nvPr/>
        </p:nvCxnSpPr>
        <p:spPr>
          <a:xfrm flipH="1">
            <a:off x="5505675" y="3248975"/>
            <a:ext cx="1118100" cy="7728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4" name="Google Shape;1174;p46"/>
          <p:cNvCxnSpPr>
            <a:stCxn id="1171" idx="0"/>
          </p:cNvCxnSpPr>
          <p:nvPr/>
        </p:nvCxnSpPr>
        <p:spPr>
          <a:xfrm flipH="1" rot="10800000">
            <a:off x="4977000" y="2164275"/>
            <a:ext cx="3600" cy="16890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75" name="Google Shape;1175;p46"/>
          <p:cNvSpPr txBox="1"/>
          <p:nvPr/>
        </p:nvSpPr>
        <p:spPr>
          <a:xfrm>
            <a:off x="5940125" y="1617325"/>
            <a:ext cx="1183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iro"/>
                <a:ea typeface="Cairo"/>
                <a:cs typeface="Cairo"/>
                <a:sym typeface="Cairo"/>
              </a:rPr>
              <a:t>Post a package of login request to API</a:t>
            </a:r>
            <a:endParaRPr sz="1100"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176" name="Google Shape;1176;p46"/>
          <p:cNvSpPr txBox="1"/>
          <p:nvPr/>
        </p:nvSpPr>
        <p:spPr>
          <a:xfrm>
            <a:off x="6189500" y="3670275"/>
            <a:ext cx="1227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iro"/>
                <a:ea typeface="Cairo"/>
                <a:cs typeface="Cairo"/>
                <a:sym typeface="Cairo"/>
              </a:rPr>
              <a:t>API checks for valid authentication</a:t>
            </a:r>
            <a:endParaRPr sz="1100"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177" name="Google Shape;1177;p46"/>
          <p:cNvSpPr txBox="1"/>
          <p:nvPr/>
        </p:nvSpPr>
        <p:spPr>
          <a:xfrm>
            <a:off x="3989888" y="2275975"/>
            <a:ext cx="10128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iro"/>
                <a:ea typeface="Cairo"/>
                <a:cs typeface="Cairo"/>
                <a:sym typeface="Cairo"/>
              </a:rPr>
              <a:t>Sends response with authorization access information</a:t>
            </a:r>
            <a:r>
              <a:rPr lang="en" sz="1100">
                <a:latin typeface="Cairo"/>
                <a:ea typeface="Cairo"/>
                <a:cs typeface="Cairo"/>
                <a:sym typeface="Cairo"/>
              </a:rPr>
              <a:t> to elements of CIOBrain</a:t>
            </a:r>
            <a:endParaRPr sz="1100"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178" name="Google Shape;1178;p46"/>
          <p:cNvSpPr txBox="1"/>
          <p:nvPr/>
        </p:nvSpPr>
        <p:spPr>
          <a:xfrm>
            <a:off x="2636925" y="1263325"/>
            <a:ext cx="1463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iro"/>
                <a:ea typeface="Cairo"/>
                <a:cs typeface="Cairo"/>
                <a:sym typeface="Cairo"/>
              </a:rPr>
              <a:t>Enters Password</a:t>
            </a:r>
            <a:endParaRPr sz="1100"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179" name="Google Shape;1179;p46"/>
          <p:cNvSpPr txBox="1"/>
          <p:nvPr/>
        </p:nvSpPr>
        <p:spPr>
          <a:xfrm>
            <a:off x="822275" y="2650825"/>
            <a:ext cx="2724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iro"/>
                <a:ea typeface="Cairo"/>
                <a:cs typeface="Cairo"/>
                <a:sym typeface="Cairo"/>
              </a:rPr>
              <a:t>Password is secure on desktop and on a hidden system file on the application so there is little chance of breach!</a:t>
            </a:r>
            <a:endParaRPr sz="1600"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47"/>
          <p:cNvSpPr txBox="1"/>
          <p:nvPr>
            <p:ph type="title"/>
          </p:nvPr>
        </p:nvSpPr>
        <p:spPr>
          <a:xfrm>
            <a:off x="2354275" y="174325"/>
            <a:ext cx="42948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FUNCTIONALITY DEMO</a:t>
            </a:r>
            <a:endParaRPr/>
          </a:p>
        </p:txBody>
      </p:sp>
      <p:pic>
        <p:nvPicPr>
          <p:cNvPr id="1185" name="Google Shape;1185;p47" title="CIOBrain Login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2925" y="854000"/>
            <a:ext cx="6918150" cy="42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48"/>
          <p:cNvSpPr/>
          <p:nvPr/>
        </p:nvSpPr>
        <p:spPr>
          <a:xfrm>
            <a:off x="713100" y="2107050"/>
            <a:ext cx="929400" cy="929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48"/>
          <p:cNvSpPr/>
          <p:nvPr/>
        </p:nvSpPr>
        <p:spPr>
          <a:xfrm>
            <a:off x="1954775" y="2370416"/>
            <a:ext cx="2152211" cy="4395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Transfer</a:t>
            </a:r>
          </a:p>
        </p:txBody>
      </p:sp>
      <p:sp>
        <p:nvSpPr>
          <p:cNvPr id="1192" name="Google Shape;1192;p48"/>
          <p:cNvSpPr txBox="1"/>
          <p:nvPr>
            <p:ph type="title"/>
          </p:nvPr>
        </p:nvSpPr>
        <p:spPr>
          <a:xfrm>
            <a:off x="1954775" y="1572750"/>
            <a:ext cx="25068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193" name="Google Shape;1193;p48"/>
          <p:cNvSpPr txBox="1"/>
          <p:nvPr>
            <p:ph idx="2" type="title"/>
          </p:nvPr>
        </p:nvSpPr>
        <p:spPr>
          <a:xfrm>
            <a:off x="756850" y="226180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194" name="Google Shape;1194;p48"/>
          <p:cNvSpPr txBox="1"/>
          <p:nvPr>
            <p:ph idx="1" type="subTitle"/>
          </p:nvPr>
        </p:nvSpPr>
        <p:spPr>
          <a:xfrm>
            <a:off x="1954775" y="2855850"/>
            <a:ext cx="2717700" cy="71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Moving from native to cloud</a:t>
            </a:r>
            <a:endParaRPr/>
          </a:p>
        </p:txBody>
      </p:sp>
      <p:grpSp>
        <p:nvGrpSpPr>
          <p:cNvPr id="1195" name="Google Shape;1195;p48"/>
          <p:cNvGrpSpPr/>
          <p:nvPr/>
        </p:nvGrpSpPr>
        <p:grpSpPr>
          <a:xfrm>
            <a:off x="5383480" y="948320"/>
            <a:ext cx="637778" cy="929414"/>
            <a:chOff x="6053075" y="1494858"/>
            <a:chExt cx="694747" cy="1080714"/>
          </a:xfrm>
        </p:grpSpPr>
        <p:sp>
          <p:nvSpPr>
            <p:cNvPr id="1196" name="Google Shape;1196;p48"/>
            <p:cNvSpPr/>
            <p:nvPr/>
          </p:nvSpPr>
          <p:spPr>
            <a:xfrm flipH="1">
              <a:off x="6330947" y="2422446"/>
              <a:ext cx="150284" cy="148475"/>
            </a:xfrm>
            <a:custGeom>
              <a:rect b="b" l="l" r="r" t="t"/>
              <a:pathLst>
                <a:path extrusionOk="0" h="1805" w="1827">
                  <a:moveTo>
                    <a:pt x="936" y="0"/>
                  </a:moveTo>
                  <a:cubicBezTo>
                    <a:pt x="434" y="0"/>
                    <a:pt x="23" y="388"/>
                    <a:pt x="23" y="890"/>
                  </a:cubicBezTo>
                  <a:cubicBezTo>
                    <a:pt x="0" y="1392"/>
                    <a:pt x="411" y="1803"/>
                    <a:pt x="913" y="1803"/>
                  </a:cubicBezTo>
                  <a:cubicBezTo>
                    <a:pt x="927" y="1804"/>
                    <a:pt x="940" y="1804"/>
                    <a:pt x="953" y="1804"/>
                  </a:cubicBezTo>
                  <a:cubicBezTo>
                    <a:pt x="1437" y="1804"/>
                    <a:pt x="1826" y="1402"/>
                    <a:pt x="1826" y="913"/>
                  </a:cubicBezTo>
                  <a:cubicBezTo>
                    <a:pt x="1826" y="411"/>
                    <a:pt x="1438" y="0"/>
                    <a:pt x="936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 flipH="1">
              <a:off x="6320660" y="2417802"/>
              <a:ext cx="157770" cy="157770"/>
            </a:xfrm>
            <a:custGeom>
              <a:rect b="b" l="l" r="r" t="t"/>
              <a:pathLst>
                <a:path extrusionOk="0" h="1918" w="1918">
                  <a:moveTo>
                    <a:pt x="982" y="92"/>
                  </a:moveTo>
                  <a:cubicBezTo>
                    <a:pt x="1210" y="92"/>
                    <a:pt x="1416" y="183"/>
                    <a:pt x="1576" y="366"/>
                  </a:cubicBezTo>
                  <a:cubicBezTo>
                    <a:pt x="1735" y="525"/>
                    <a:pt x="1827" y="731"/>
                    <a:pt x="1827" y="959"/>
                  </a:cubicBezTo>
                  <a:cubicBezTo>
                    <a:pt x="1804" y="1416"/>
                    <a:pt x="1439" y="1804"/>
                    <a:pt x="959" y="1804"/>
                  </a:cubicBezTo>
                  <a:cubicBezTo>
                    <a:pt x="480" y="1804"/>
                    <a:pt x="115" y="1416"/>
                    <a:pt x="115" y="936"/>
                  </a:cubicBezTo>
                  <a:cubicBezTo>
                    <a:pt x="115" y="708"/>
                    <a:pt x="206" y="503"/>
                    <a:pt x="366" y="343"/>
                  </a:cubicBezTo>
                  <a:cubicBezTo>
                    <a:pt x="526" y="183"/>
                    <a:pt x="731" y="92"/>
                    <a:pt x="959" y="92"/>
                  </a:cubicBezTo>
                  <a:close/>
                  <a:moveTo>
                    <a:pt x="959" y="0"/>
                  </a:moveTo>
                  <a:cubicBezTo>
                    <a:pt x="708" y="0"/>
                    <a:pt x="480" y="92"/>
                    <a:pt x="297" y="274"/>
                  </a:cubicBezTo>
                  <a:cubicBezTo>
                    <a:pt x="115" y="457"/>
                    <a:pt x="1" y="685"/>
                    <a:pt x="1" y="936"/>
                  </a:cubicBezTo>
                  <a:cubicBezTo>
                    <a:pt x="1" y="1461"/>
                    <a:pt x="434" y="1895"/>
                    <a:pt x="959" y="1918"/>
                  </a:cubicBezTo>
                  <a:cubicBezTo>
                    <a:pt x="1484" y="1918"/>
                    <a:pt x="1918" y="1484"/>
                    <a:pt x="1918" y="959"/>
                  </a:cubicBezTo>
                  <a:cubicBezTo>
                    <a:pt x="1918" y="708"/>
                    <a:pt x="1827" y="457"/>
                    <a:pt x="1644" y="274"/>
                  </a:cubicBezTo>
                  <a:cubicBezTo>
                    <a:pt x="1461" y="92"/>
                    <a:pt x="1233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 flipH="1">
              <a:off x="6056859" y="1498642"/>
              <a:ext cx="685369" cy="891918"/>
            </a:xfrm>
            <a:custGeom>
              <a:rect b="b" l="l" r="r" t="t"/>
              <a:pathLst>
                <a:path extrusionOk="0" h="10843" w="8332">
                  <a:moveTo>
                    <a:pt x="4151" y="1"/>
                  </a:moveTo>
                  <a:cubicBezTo>
                    <a:pt x="4137" y="1"/>
                    <a:pt x="4123" y="1"/>
                    <a:pt x="4109" y="1"/>
                  </a:cubicBezTo>
                  <a:cubicBezTo>
                    <a:pt x="1895" y="47"/>
                    <a:pt x="92" y="1827"/>
                    <a:pt x="23" y="4041"/>
                  </a:cubicBezTo>
                  <a:cubicBezTo>
                    <a:pt x="0" y="5000"/>
                    <a:pt x="297" y="5867"/>
                    <a:pt x="799" y="6575"/>
                  </a:cubicBezTo>
                  <a:cubicBezTo>
                    <a:pt x="1621" y="7716"/>
                    <a:pt x="2100" y="9040"/>
                    <a:pt x="2146" y="10432"/>
                  </a:cubicBezTo>
                  <a:cubicBezTo>
                    <a:pt x="2169" y="10638"/>
                    <a:pt x="2351" y="10820"/>
                    <a:pt x="2557" y="10820"/>
                  </a:cubicBezTo>
                  <a:lnTo>
                    <a:pt x="5684" y="10843"/>
                  </a:lnTo>
                  <a:cubicBezTo>
                    <a:pt x="5889" y="10843"/>
                    <a:pt x="6049" y="10683"/>
                    <a:pt x="6049" y="10501"/>
                  </a:cubicBezTo>
                  <a:cubicBezTo>
                    <a:pt x="6140" y="9131"/>
                    <a:pt x="6643" y="7739"/>
                    <a:pt x="7487" y="6666"/>
                  </a:cubicBezTo>
                  <a:cubicBezTo>
                    <a:pt x="7989" y="5981"/>
                    <a:pt x="8309" y="5114"/>
                    <a:pt x="8309" y="4201"/>
                  </a:cubicBezTo>
                  <a:cubicBezTo>
                    <a:pt x="8332" y="1887"/>
                    <a:pt x="6460" y="1"/>
                    <a:pt x="4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 flipH="1">
              <a:off x="6053075" y="1494858"/>
              <a:ext cx="694747" cy="899486"/>
            </a:xfrm>
            <a:custGeom>
              <a:rect b="b" l="l" r="r" t="t"/>
              <a:pathLst>
                <a:path extrusionOk="0" h="10935" w="8446">
                  <a:moveTo>
                    <a:pt x="4246" y="115"/>
                  </a:moveTo>
                  <a:cubicBezTo>
                    <a:pt x="5318" y="115"/>
                    <a:pt x="6345" y="526"/>
                    <a:pt x="7122" y="1302"/>
                  </a:cubicBezTo>
                  <a:cubicBezTo>
                    <a:pt x="7920" y="2078"/>
                    <a:pt x="8354" y="3128"/>
                    <a:pt x="8331" y="4247"/>
                  </a:cubicBezTo>
                  <a:cubicBezTo>
                    <a:pt x="8331" y="5137"/>
                    <a:pt x="8035" y="5982"/>
                    <a:pt x="7510" y="6666"/>
                  </a:cubicBezTo>
                  <a:cubicBezTo>
                    <a:pt x="6665" y="7762"/>
                    <a:pt x="6163" y="9131"/>
                    <a:pt x="6072" y="10524"/>
                  </a:cubicBezTo>
                  <a:cubicBezTo>
                    <a:pt x="6072" y="10706"/>
                    <a:pt x="5912" y="10843"/>
                    <a:pt x="5752" y="10843"/>
                  </a:cubicBezTo>
                  <a:lnTo>
                    <a:pt x="2625" y="10821"/>
                  </a:lnTo>
                  <a:cubicBezTo>
                    <a:pt x="2442" y="10821"/>
                    <a:pt x="2283" y="10661"/>
                    <a:pt x="2283" y="10478"/>
                  </a:cubicBezTo>
                  <a:cubicBezTo>
                    <a:pt x="2214" y="9086"/>
                    <a:pt x="1735" y="7739"/>
                    <a:pt x="913" y="6598"/>
                  </a:cubicBezTo>
                  <a:cubicBezTo>
                    <a:pt x="388" y="5867"/>
                    <a:pt x="114" y="5000"/>
                    <a:pt x="137" y="4087"/>
                  </a:cubicBezTo>
                  <a:cubicBezTo>
                    <a:pt x="205" y="1919"/>
                    <a:pt x="2009" y="138"/>
                    <a:pt x="4177" y="115"/>
                  </a:cubicBezTo>
                  <a:close/>
                  <a:moveTo>
                    <a:pt x="4263" y="0"/>
                  </a:moveTo>
                  <a:cubicBezTo>
                    <a:pt x="4234" y="0"/>
                    <a:pt x="4206" y="1"/>
                    <a:pt x="4177" y="1"/>
                  </a:cubicBezTo>
                  <a:cubicBezTo>
                    <a:pt x="1963" y="24"/>
                    <a:pt x="91" y="1873"/>
                    <a:pt x="46" y="4087"/>
                  </a:cubicBezTo>
                  <a:cubicBezTo>
                    <a:pt x="0" y="5023"/>
                    <a:pt x="274" y="5913"/>
                    <a:pt x="822" y="6666"/>
                  </a:cubicBezTo>
                  <a:cubicBezTo>
                    <a:pt x="1643" y="7785"/>
                    <a:pt x="2100" y="9109"/>
                    <a:pt x="2168" y="10478"/>
                  </a:cubicBezTo>
                  <a:cubicBezTo>
                    <a:pt x="2191" y="10729"/>
                    <a:pt x="2374" y="10912"/>
                    <a:pt x="2625" y="10912"/>
                  </a:cubicBezTo>
                  <a:lnTo>
                    <a:pt x="5752" y="10935"/>
                  </a:lnTo>
                  <a:cubicBezTo>
                    <a:pt x="5980" y="10935"/>
                    <a:pt x="6163" y="10775"/>
                    <a:pt x="6186" y="10547"/>
                  </a:cubicBezTo>
                  <a:cubicBezTo>
                    <a:pt x="6277" y="9200"/>
                    <a:pt x="6779" y="7808"/>
                    <a:pt x="7578" y="6735"/>
                  </a:cubicBezTo>
                  <a:cubicBezTo>
                    <a:pt x="8126" y="6027"/>
                    <a:pt x="8423" y="5160"/>
                    <a:pt x="8445" y="4247"/>
                  </a:cubicBezTo>
                  <a:cubicBezTo>
                    <a:pt x="8445" y="3106"/>
                    <a:pt x="8012" y="2033"/>
                    <a:pt x="7190" y="1234"/>
                  </a:cubicBezTo>
                  <a:cubicBezTo>
                    <a:pt x="6411" y="433"/>
                    <a:pt x="5372" y="0"/>
                    <a:pt x="4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8"/>
            <p:cNvSpPr/>
            <p:nvPr/>
          </p:nvSpPr>
          <p:spPr>
            <a:xfrm flipH="1">
              <a:off x="6334732" y="1969797"/>
              <a:ext cx="135231" cy="469608"/>
            </a:xfrm>
            <a:custGeom>
              <a:rect b="b" l="l" r="r" t="t"/>
              <a:pathLst>
                <a:path extrusionOk="0" h="5709" w="1644">
                  <a:moveTo>
                    <a:pt x="801" y="1"/>
                  </a:moveTo>
                  <a:cubicBezTo>
                    <a:pt x="387" y="1"/>
                    <a:pt x="46" y="312"/>
                    <a:pt x="46" y="687"/>
                  </a:cubicBezTo>
                  <a:lnTo>
                    <a:pt x="0" y="5686"/>
                  </a:lnTo>
                  <a:lnTo>
                    <a:pt x="1598" y="5708"/>
                  </a:lnTo>
                  <a:lnTo>
                    <a:pt x="1644" y="687"/>
                  </a:lnTo>
                  <a:cubicBezTo>
                    <a:pt x="1644" y="322"/>
                    <a:pt x="1278" y="2"/>
                    <a:pt x="845" y="2"/>
                  </a:cubicBezTo>
                  <a:cubicBezTo>
                    <a:pt x="830" y="1"/>
                    <a:pt x="815" y="1"/>
                    <a:pt x="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8"/>
            <p:cNvSpPr/>
            <p:nvPr/>
          </p:nvSpPr>
          <p:spPr>
            <a:xfrm flipH="1">
              <a:off x="6330948" y="1964286"/>
              <a:ext cx="144691" cy="478903"/>
            </a:xfrm>
            <a:custGeom>
              <a:rect b="b" l="l" r="r" t="t"/>
              <a:pathLst>
                <a:path extrusionOk="0" h="5822" w="1759">
                  <a:moveTo>
                    <a:pt x="914" y="115"/>
                  </a:moveTo>
                  <a:cubicBezTo>
                    <a:pt x="1119" y="115"/>
                    <a:pt x="1302" y="183"/>
                    <a:pt x="1439" y="320"/>
                  </a:cubicBezTo>
                  <a:cubicBezTo>
                    <a:pt x="1576" y="434"/>
                    <a:pt x="1644" y="594"/>
                    <a:pt x="1644" y="754"/>
                  </a:cubicBezTo>
                  <a:lnTo>
                    <a:pt x="1598" y="5707"/>
                  </a:lnTo>
                  <a:lnTo>
                    <a:pt x="115" y="5707"/>
                  </a:lnTo>
                  <a:lnTo>
                    <a:pt x="160" y="754"/>
                  </a:lnTo>
                  <a:cubicBezTo>
                    <a:pt x="160" y="571"/>
                    <a:pt x="252" y="412"/>
                    <a:pt x="389" y="297"/>
                  </a:cubicBezTo>
                  <a:cubicBezTo>
                    <a:pt x="526" y="183"/>
                    <a:pt x="708" y="115"/>
                    <a:pt x="914" y="115"/>
                  </a:cubicBezTo>
                  <a:close/>
                  <a:moveTo>
                    <a:pt x="914" y="1"/>
                  </a:moveTo>
                  <a:cubicBezTo>
                    <a:pt x="685" y="1"/>
                    <a:pt x="480" y="92"/>
                    <a:pt x="320" y="229"/>
                  </a:cubicBezTo>
                  <a:cubicBezTo>
                    <a:pt x="138" y="366"/>
                    <a:pt x="46" y="548"/>
                    <a:pt x="46" y="754"/>
                  </a:cubicBezTo>
                  <a:lnTo>
                    <a:pt x="1" y="5798"/>
                  </a:lnTo>
                  <a:lnTo>
                    <a:pt x="1713" y="5821"/>
                  </a:lnTo>
                  <a:lnTo>
                    <a:pt x="1758" y="754"/>
                  </a:lnTo>
                  <a:cubicBezTo>
                    <a:pt x="1758" y="571"/>
                    <a:pt x="1667" y="366"/>
                    <a:pt x="1507" y="229"/>
                  </a:cubicBezTo>
                  <a:cubicBezTo>
                    <a:pt x="1347" y="92"/>
                    <a:pt x="1142" y="1"/>
                    <a:pt x="9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 flipH="1">
              <a:off x="6362864" y="2185881"/>
              <a:ext cx="82751" cy="253518"/>
            </a:xfrm>
            <a:custGeom>
              <a:rect b="b" l="l" r="r" t="t"/>
              <a:pathLst>
                <a:path extrusionOk="0" h="3082" w="1006">
                  <a:moveTo>
                    <a:pt x="526" y="0"/>
                  </a:moveTo>
                  <a:cubicBezTo>
                    <a:pt x="252" y="0"/>
                    <a:pt x="47" y="183"/>
                    <a:pt x="24" y="388"/>
                  </a:cubicBezTo>
                  <a:lnTo>
                    <a:pt x="1" y="3059"/>
                  </a:lnTo>
                  <a:lnTo>
                    <a:pt x="982" y="3081"/>
                  </a:lnTo>
                  <a:lnTo>
                    <a:pt x="1005" y="388"/>
                  </a:lnTo>
                  <a:cubicBezTo>
                    <a:pt x="1005" y="183"/>
                    <a:pt x="800" y="23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 flipH="1">
              <a:off x="6359163" y="2182097"/>
              <a:ext cx="90154" cy="261085"/>
            </a:xfrm>
            <a:custGeom>
              <a:rect b="b" l="l" r="r" t="t"/>
              <a:pathLst>
                <a:path extrusionOk="0" h="3174" w="1096">
                  <a:moveTo>
                    <a:pt x="571" y="115"/>
                  </a:moveTo>
                  <a:cubicBezTo>
                    <a:pt x="685" y="115"/>
                    <a:pt x="799" y="137"/>
                    <a:pt x="868" y="206"/>
                  </a:cubicBezTo>
                  <a:cubicBezTo>
                    <a:pt x="959" y="274"/>
                    <a:pt x="1005" y="343"/>
                    <a:pt x="1005" y="434"/>
                  </a:cubicBezTo>
                  <a:lnTo>
                    <a:pt x="982" y="3059"/>
                  </a:lnTo>
                  <a:lnTo>
                    <a:pt x="114" y="3059"/>
                  </a:lnTo>
                  <a:lnTo>
                    <a:pt x="137" y="434"/>
                  </a:lnTo>
                  <a:cubicBezTo>
                    <a:pt x="137" y="343"/>
                    <a:pt x="183" y="274"/>
                    <a:pt x="251" y="206"/>
                  </a:cubicBezTo>
                  <a:cubicBezTo>
                    <a:pt x="343" y="137"/>
                    <a:pt x="457" y="115"/>
                    <a:pt x="571" y="115"/>
                  </a:cubicBezTo>
                  <a:close/>
                  <a:moveTo>
                    <a:pt x="571" y="0"/>
                  </a:moveTo>
                  <a:cubicBezTo>
                    <a:pt x="434" y="0"/>
                    <a:pt x="297" y="46"/>
                    <a:pt x="183" y="115"/>
                  </a:cubicBezTo>
                  <a:cubicBezTo>
                    <a:pt x="92" y="206"/>
                    <a:pt x="23" y="297"/>
                    <a:pt x="23" y="434"/>
                  </a:cubicBezTo>
                  <a:lnTo>
                    <a:pt x="0" y="3150"/>
                  </a:lnTo>
                  <a:lnTo>
                    <a:pt x="1073" y="3173"/>
                  </a:lnTo>
                  <a:lnTo>
                    <a:pt x="1096" y="434"/>
                  </a:lnTo>
                  <a:cubicBezTo>
                    <a:pt x="1096" y="320"/>
                    <a:pt x="1050" y="206"/>
                    <a:pt x="936" y="137"/>
                  </a:cubicBezTo>
                  <a:cubicBezTo>
                    <a:pt x="845" y="46"/>
                    <a:pt x="708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 flipH="1">
              <a:off x="6252143" y="2388639"/>
              <a:ext cx="306080" cy="73291"/>
            </a:xfrm>
            <a:custGeom>
              <a:rect b="b" l="l" r="r" t="t"/>
              <a:pathLst>
                <a:path extrusionOk="0" h="891" w="3721">
                  <a:moveTo>
                    <a:pt x="320" y="0"/>
                  </a:moveTo>
                  <a:cubicBezTo>
                    <a:pt x="160" y="0"/>
                    <a:pt x="0" y="137"/>
                    <a:pt x="0" y="320"/>
                  </a:cubicBezTo>
                  <a:lnTo>
                    <a:pt x="0" y="525"/>
                  </a:lnTo>
                  <a:cubicBezTo>
                    <a:pt x="0" y="708"/>
                    <a:pt x="137" y="845"/>
                    <a:pt x="320" y="845"/>
                  </a:cubicBezTo>
                  <a:lnTo>
                    <a:pt x="3401" y="890"/>
                  </a:lnTo>
                  <a:cubicBezTo>
                    <a:pt x="3584" y="890"/>
                    <a:pt x="3721" y="731"/>
                    <a:pt x="3721" y="548"/>
                  </a:cubicBezTo>
                  <a:lnTo>
                    <a:pt x="3721" y="365"/>
                  </a:lnTo>
                  <a:cubicBezTo>
                    <a:pt x="3721" y="183"/>
                    <a:pt x="3584" y="23"/>
                    <a:pt x="3401" y="23"/>
                  </a:cubicBezTo>
                  <a:lnTo>
                    <a:pt x="32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 flipH="1">
              <a:off x="6248379" y="2384855"/>
              <a:ext cx="315540" cy="80859"/>
            </a:xfrm>
            <a:custGeom>
              <a:rect b="b" l="l" r="r" t="t"/>
              <a:pathLst>
                <a:path extrusionOk="0" h="983" w="3836">
                  <a:moveTo>
                    <a:pt x="366" y="92"/>
                  </a:moveTo>
                  <a:lnTo>
                    <a:pt x="3447" y="137"/>
                  </a:lnTo>
                  <a:cubicBezTo>
                    <a:pt x="3607" y="137"/>
                    <a:pt x="3721" y="252"/>
                    <a:pt x="3721" y="411"/>
                  </a:cubicBezTo>
                  <a:lnTo>
                    <a:pt x="3721" y="594"/>
                  </a:lnTo>
                  <a:cubicBezTo>
                    <a:pt x="3721" y="754"/>
                    <a:pt x="3584" y="868"/>
                    <a:pt x="3447" y="868"/>
                  </a:cubicBezTo>
                  <a:lnTo>
                    <a:pt x="366" y="845"/>
                  </a:lnTo>
                  <a:cubicBezTo>
                    <a:pt x="297" y="845"/>
                    <a:pt x="229" y="822"/>
                    <a:pt x="183" y="754"/>
                  </a:cubicBezTo>
                  <a:cubicBezTo>
                    <a:pt x="138" y="708"/>
                    <a:pt x="92" y="640"/>
                    <a:pt x="92" y="571"/>
                  </a:cubicBezTo>
                  <a:lnTo>
                    <a:pt x="92" y="366"/>
                  </a:lnTo>
                  <a:cubicBezTo>
                    <a:pt x="92" y="297"/>
                    <a:pt x="138" y="229"/>
                    <a:pt x="183" y="183"/>
                  </a:cubicBezTo>
                  <a:cubicBezTo>
                    <a:pt x="229" y="115"/>
                    <a:pt x="297" y="92"/>
                    <a:pt x="366" y="92"/>
                  </a:cubicBezTo>
                  <a:close/>
                  <a:moveTo>
                    <a:pt x="366" y="1"/>
                  </a:moveTo>
                  <a:cubicBezTo>
                    <a:pt x="275" y="1"/>
                    <a:pt x="183" y="23"/>
                    <a:pt x="115" y="92"/>
                  </a:cubicBezTo>
                  <a:cubicBezTo>
                    <a:pt x="46" y="160"/>
                    <a:pt x="1" y="274"/>
                    <a:pt x="1" y="366"/>
                  </a:cubicBezTo>
                  <a:lnTo>
                    <a:pt x="1" y="571"/>
                  </a:lnTo>
                  <a:cubicBezTo>
                    <a:pt x="1" y="662"/>
                    <a:pt x="24" y="754"/>
                    <a:pt x="92" y="845"/>
                  </a:cubicBezTo>
                  <a:cubicBezTo>
                    <a:pt x="183" y="914"/>
                    <a:pt x="275" y="959"/>
                    <a:pt x="366" y="959"/>
                  </a:cubicBezTo>
                  <a:lnTo>
                    <a:pt x="3447" y="982"/>
                  </a:lnTo>
                  <a:cubicBezTo>
                    <a:pt x="3653" y="982"/>
                    <a:pt x="3813" y="822"/>
                    <a:pt x="3813" y="594"/>
                  </a:cubicBezTo>
                  <a:lnTo>
                    <a:pt x="3835" y="411"/>
                  </a:lnTo>
                  <a:cubicBezTo>
                    <a:pt x="3835" y="183"/>
                    <a:pt x="3653" y="23"/>
                    <a:pt x="3447" y="23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 flipH="1">
              <a:off x="6274682" y="2458062"/>
              <a:ext cx="262895" cy="60212"/>
            </a:xfrm>
            <a:custGeom>
              <a:rect b="b" l="l" r="r" t="t"/>
              <a:pathLst>
                <a:path extrusionOk="0" h="732" w="3196">
                  <a:moveTo>
                    <a:pt x="183" y="1"/>
                  </a:moveTo>
                  <a:cubicBezTo>
                    <a:pt x="92" y="1"/>
                    <a:pt x="23" y="69"/>
                    <a:pt x="0" y="160"/>
                  </a:cubicBezTo>
                  <a:lnTo>
                    <a:pt x="0" y="526"/>
                  </a:lnTo>
                  <a:cubicBezTo>
                    <a:pt x="0" y="617"/>
                    <a:pt x="69" y="708"/>
                    <a:pt x="160" y="708"/>
                  </a:cubicBezTo>
                  <a:lnTo>
                    <a:pt x="3036" y="731"/>
                  </a:lnTo>
                  <a:cubicBezTo>
                    <a:pt x="3128" y="731"/>
                    <a:pt x="3196" y="663"/>
                    <a:pt x="3196" y="571"/>
                  </a:cubicBezTo>
                  <a:lnTo>
                    <a:pt x="3196" y="206"/>
                  </a:lnTo>
                  <a:cubicBezTo>
                    <a:pt x="3196" y="115"/>
                    <a:pt x="3128" y="46"/>
                    <a:pt x="3036" y="24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 flipH="1">
              <a:off x="6269969" y="2454361"/>
              <a:ext cx="272355" cy="67616"/>
            </a:xfrm>
            <a:custGeom>
              <a:rect b="b" l="l" r="r" t="t"/>
              <a:pathLst>
                <a:path extrusionOk="0" h="822" w="3311">
                  <a:moveTo>
                    <a:pt x="229" y="114"/>
                  </a:moveTo>
                  <a:lnTo>
                    <a:pt x="3082" y="137"/>
                  </a:lnTo>
                  <a:cubicBezTo>
                    <a:pt x="3151" y="137"/>
                    <a:pt x="3196" y="183"/>
                    <a:pt x="3196" y="251"/>
                  </a:cubicBezTo>
                  <a:lnTo>
                    <a:pt x="3196" y="616"/>
                  </a:lnTo>
                  <a:cubicBezTo>
                    <a:pt x="3196" y="639"/>
                    <a:pt x="3174" y="662"/>
                    <a:pt x="3151" y="685"/>
                  </a:cubicBezTo>
                  <a:cubicBezTo>
                    <a:pt x="3151" y="708"/>
                    <a:pt x="3105" y="708"/>
                    <a:pt x="3082" y="708"/>
                  </a:cubicBezTo>
                  <a:lnTo>
                    <a:pt x="206" y="685"/>
                  </a:lnTo>
                  <a:cubicBezTo>
                    <a:pt x="161" y="685"/>
                    <a:pt x="115" y="639"/>
                    <a:pt x="115" y="571"/>
                  </a:cubicBezTo>
                  <a:lnTo>
                    <a:pt x="115" y="205"/>
                  </a:lnTo>
                  <a:cubicBezTo>
                    <a:pt x="115" y="183"/>
                    <a:pt x="115" y="160"/>
                    <a:pt x="138" y="137"/>
                  </a:cubicBezTo>
                  <a:cubicBezTo>
                    <a:pt x="161" y="114"/>
                    <a:pt x="183" y="114"/>
                    <a:pt x="229" y="114"/>
                  </a:cubicBezTo>
                  <a:close/>
                  <a:moveTo>
                    <a:pt x="229" y="0"/>
                  </a:moveTo>
                  <a:cubicBezTo>
                    <a:pt x="92" y="0"/>
                    <a:pt x="1" y="91"/>
                    <a:pt x="1" y="205"/>
                  </a:cubicBezTo>
                  <a:lnTo>
                    <a:pt x="1" y="571"/>
                  </a:lnTo>
                  <a:cubicBezTo>
                    <a:pt x="1" y="708"/>
                    <a:pt x="92" y="799"/>
                    <a:pt x="206" y="799"/>
                  </a:cubicBezTo>
                  <a:lnTo>
                    <a:pt x="3082" y="822"/>
                  </a:lnTo>
                  <a:cubicBezTo>
                    <a:pt x="3151" y="822"/>
                    <a:pt x="3196" y="799"/>
                    <a:pt x="3242" y="753"/>
                  </a:cubicBezTo>
                  <a:cubicBezTo>
                    <a:pt x="3265" y="730"/>
                    <a:pt x="3288" y="662"/>
                    <a:pt x="3288" y="616"/>
                  </a:cubicBezTo>
                  <a:lnTo>
                    <a:pt x="3310" y="251"/>
                  </a:lnTo>
                  <a:cubicBezTo>
                    <a:pt x="3310" y="114"/>
                    <a:pt x="3219" y="23"/>
                    <a:pt x="3082" y="23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 flipH="1">
              <a:off x="6469876" y="1614703"/>
              <a:ext cx="189768" cy="183023"/>
            </a:xfrm>
            <a:custGeom>
              <a:rect b="b" l="l" r="r" t="t"/>
              <a:pathLst>
                <a:path extrusionOk="0" h="2225" w="2307">
                  <a:moveTo>
                    <a:pt x="1355" y="1"/>
                  </a:moveTo>
                  <a:cubicBezTo>
                    <a:pt x="998" y="1"/>
                    <a:pt x="614" y="204"/>
                    <a:pt x="366" y="576"/>
                  </a:cubicBezTo>
                  <a:cubicBezTo>
                    <a:pt x="1" y="1101"/>
                    <a:pt x="46" y="1786"/>
                    <a:pt x="480" y="2082"/>
                  </a:cubicBezTo>
                  <a:cubicBezTo>
                    <a:pt x="621" y="2179"/>
                    <a:pt x="786" y="2224"/>
                    <a:pt x="957" y="2224"/>
                  </a:cubicBezTo>
                  <a:cubicBezTo>
                    <a:pt x="1312" y="2224"/>
                    <a:pt x="1694" y="2026"/>
                    <a:pt x="1941" y="1671"/>
                  </a:cubicBezTo>
                  <a:cubicBezTo>
                    <a:pt x="2306" y="1124"/>
                    <a:pt x="2261" y="462"/>
                    <a:pt x="1827" y="142"/>
                  </a:cubicBezTo>
                  <a:cubicBezTo>
                    <a:pt x="1687" y="47"/>
                    <a:pt x="1524" y="1"/>
                    <a:pt x="1355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 flipH="1">
              <a:off x="6464282" y="1611002"/>
              <a:ext cx="191578" cy="191907"/>
            </a:xfrm>
            <a:custGeom>
              <a:rect b="b" l="l" r="r" t="t"/>
              <a:pathLst>
                <a:path extrusionOk="0" h="2333" w="2329">
                  <a:moveTo>
                    <a:pt x="1301" y="96"/>
                  </a:moveTo>
                  <a:cubicBezTo>
                    <a:pt x="1461" y="96"/>
                    <a:pt x="1621" y="141"/>
                    <a:pt x="1758" y="233"/>
                  </a:cubicBezTo>
                  <a:cubicBezTo>
                    <a:pt x="2146" y="529"/>
                    <a:pt x="2215" y="1169"/>
                    <a:pt x="1849" y="1671"/>
                  </a:cubicBezTo>
                  <a:cubicBezTo>
                    <a:pt x="1618" y="2025"/>
                    <a:pt x="1251" y="2224"/>
                    <a:pt x="911" y="2224"/>
                  </a:cubicBezTo>
                  <a:cubicBezTo>
                    <a:pt x="748" y="2224"/>
                    <a:pt x="590" y="2178"/>
                    <a:pt x="457" y="2082"/>
                  </a:cubicBezTo>
                  <a:cubicBezTo>
                    <a:pt x="274" y="1945"/>
                    <a:pt x="137" y="1739"/>
                    <a:pt x="137" y="1465"/>
                  </a:cubicBezTo>
                  <a:cubicBezTo>
                    <a:pt x="115" y="1191"/>
                    <a:pt x="183" y="895"/>
                    <a:pt x="366" y="644"/>
                  </a:cubicBezTo>
                  <a:cubicBezTo>
                    <a:pt x="594" y="301"/>
                    <a:pt x="959" y="96"/>
                    <a:pt x="1301" y="96"/>
                  </a:cubicBezTo>
                  <a:close/>
                  <a:moveTo>
                    <a:pt x="1314" y="1"/>
                  </a:moveTo>
                  <a:cubicBezTo>
                    <a:pt x="940" y="1"/>
                    <a:pt x="539" y="210"/>
                    <a:pt x="274" y="598"/>
                  </a:cubicBezTo>
                  <a:cubicBezTo>
                    <a:pt x="92" y="849"/>
                    <a:pt x="0" y="1169"/>
                    <a:pt x="23" y="1465"/>
                  </a:cubicBezTo>
                  <a:cubicBezTo>
                    <a:pt x="46" y="1762"/>
                    <a:pt x="183" y="2013"/>
                    <a:pt x="411" y="2173"/>
                  </a:cubicBezTo>
                  <a:cubicBezTo>
                    <a:pt x="548" y="2287"/>
                    <a:pt x="731" y="2333"/>
                    <a:pt x="913" y="2333"/>
                  </a:cubicBezTo>
                  <a:cubicBezTo>
                    <a:pt x="1279" y="2333"/>
                    <a:pt x="1667" y="2127"/>
                    <a:pt x="1941" y="1739"/>
                  </a:cubicBezTo>
                  <a:cubicBezTo>
                    <a:pt x="2329" y="1191"/>
                    <a:pt x="2260" y="461"/>
                    <a:pt x="1804" y="141"/>
                  </a:cubicBezTo>
                  <a:cubicBezTo>
                    <a:pt x="1658" y="47"/>
                    <a:pt x="1489" y="1"/>
                    <a:pt x="1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 flipH="1">
              <a:off x="6576894" y="1850610"/>
              <a:ext cx="56429" cy="58485"/>
            </a:xfrm>
            <a:custGeom>
              <a:rect b="b" l="l" r="r" t="t"/>
              <a:pathLst>
                <a:path extrusionOk="0" h="711" w="686">
                  <a:moveTo>
                    <a:pt x="463" y="0"/>
                  </a:moveTo>
                  <a:cubicBezTo>
                    <a:pt x="353" y="0"/>
                    <a:pt x="221" y="85"/>
                    <a:pt x="137" y="219"/>
                  </a:cubicBezTo>
                  <a:cubicBezTo>
                    <a:pt x="0" y="401"/>
                    <a:pt x="0" y="607"/>
                    <a:pt x="114" y="675"/>
                  </a:cubicBezTo>
                  <a:cubicBezTo>
                    <a:pt x="145" y="700"/>
                    <a:pt x="182" y="711"/>
                    <a:pt x="222" y="711"/>
                  </a:cubicBezTo>
                  <a:cubicBezTo>
                    <a:pt x="332" y="711"/>
                    <a:pt x="465" y="626"/>
                    <a:pt x="548" y="492"/>
                  </a:cubicBezTo>
                  <a:cubicBezTo>
                    <a:pt x="662" y="310"/>
                    <a:pt x="685" y="104"/>
                    <a:pt x="571" y="36"/>
                  </a:cubicBezTo>
                  <a:cubicBezTo>
                    <a:pt x="540" y="12"/>
                    <a:pt x="503" y="0"/>
                    <a:pt x="463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 flipH="1">
              <a:off x="6575047" y="1845923"/>
              <a:ext cx="60130" cy="67862"/>
            </a:xfrm>
            <a:custGeom>
              <a:rect b="b" l="l" r="r" t="t"/>
              <a:pathLst>
                <a:path extrusionOk="0" h="825" w="731">
                  <a:moveTo>
                    <a:pt x="480" y="117"/>
                  </a:moveTo>
                  <a:cubicBezTo>
                    <a:pt x="503" y="117"/>
                    <a:pt x="548" y="117"/>
                    <a:pt x="571" y="140"/>
                  </a:cubicBezTo>
                  <a:cubicBezTo>
                    <a:pt x="617" y="162"/>
                    <a:pt x="617" y="231"/>
                    <a:pt x="617" y="277"/>
                  </a:cubicBezTo>
                  <a:cubicBezTo>
                    <a:pt x="617" y="368"/>
                    <a:pt x="571" y="459"/>
                    <a:pt x="526" y="528"/>
                  </a:cubicBezTo>
                  <a:cubicBezTo>
                    <a:pt x="435" y="655"/>
                    <a:pt x="315" y="724"/>
                    <a:pt x="224" y="724"/>
                  </a:cubicBezTo>
                  <a:cubicBezTo>
                    <a:pt x="200" y="724"/>
                    <a:pt x="179" y="720"/>
                    <a:pt x="160" y="710"/>
                  </a:cubicBezTo>
                  <a:cubicBezTo>
                    <a:pt x="137" y="665"/>
                    <a:pt x="115" y="619"/>
                    <a:pt x="115" y="550"/>
                  </a:cubicBezTo>
                  <a:cubicBezTo>
                    <a:pt x="115" y="459"/>
                    <a:pt x="137" y="391"/>
                    <a:pt x="206" y="299"/>
                  </a:cubicBezTo>
                  <a:cubicBezTo>
                    <a:pt x="252" y="231"/>
                    <a:pt x="320" y="162"/>
                    <a:pt x="389" y="140"/>
                  </a:cubicBezTo>
                  <a:cubicBezTo>
                    <a:pt x="411" y="117"/>
                    <a:pt x="457" y="117"/>
                    <a:pt x="480" y="117"/>
                  </a:cubicBezTo>
                  <a:close/>
                  <a:moveTo>
                    <a:pt x="469" y="1"/>
                  </a:moveTo>
                  <a:cubicBezTo>
                    <a:pt x="435" y="1"/>
                    <a:pt x="401" y="8"/>
                    <a:pt x="366" y="25"/>
                  </a:cubicBezTo>
                  <a:cubicBezTo>
                    <a:pt x="274" y="71"/>
                    <a:pt x="183" y="140"/>
                    <a:pt x="115" y="231"/>
                  </a:cubicBezTo>
                  <a:cubicBezTo>
                    <a:pt x="46" y="345"/>
                    <a:pt x="1" y="436"/>
                    <a:pt x="1" y="550"/>
                  </a:cubicBezTo>
                  <a:cubicBezTo>
                    <a:pt x="1" y="642"/>
                    <a:pt x="46" y="733"/>
                    <a:pt x="115" y="779"/>
                  </a:cubicBezTo>
                  <a:cubicBezTo>
                    <a:pt x="137" y="824"/>
                    <a:pt x="183" y="824"/>
                    <a:pt x="229" y="824"/>
                  </a:cubicBezTo>
                  <a:cubicBezTo>
                    <a:pt x="366" y="824"/>
                    <a:pt x="503" y="733"/>
                    <a:pt x="617" y="596"/>
                  </a:cubicBezTo>
                  <a:cubicBezTo>
                    <a:pt x="685" y="482"/>
                    <a:pt x="731" y="391"/>
                    <a:pt x="731" y="277"/>
                  </a:cubicBezTo>
                  <a:cubicBezTo>
                    <a:pt x="731" y="185"/>
                    <a:pt x="685" y="94"/>
                    <a:pt x="617" y="48"/>
                  </a:cubicBezTo>
                  <a:cubicBezTo>
                    <a:pt x="574" y="20"/>
                    <a:pt x="523" y="1"/>
                    <a:pt x="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" name="Google Shape;1212;p48"/>
          <p:cNvGrpSpPr/>
          <p:nvPr/>
        </p:nvGrpSpPr>
        <p:grpSpPr>
          <a:xfrm flipH="1">
            <a:off x="6144425" y="1432407"/>
            <a:ext cx="1951570" cy="3194633"/>
            <a:chOff x="6053075" y="1778390"/>
            <a:chExt cx="1499708" cy="2836144"/>
          </a:xfrm>
        </p:grpSpPr>
        <p:sp>
          <p:nvSpPr>
            <p:cNvPr id="1213" name="Google Shape;1213;p48"/>
            <p:cNvSpPr/>
            <p:nvPr/>
          </p:nvSpPr>
          <p:spPr>
            <a:xfrm>
              <a:off x="6110736" y="2957514"/>
              <a:ext cx="739824" cy="1443866"/>
            </a:xfrm>
            <a:custGeom>
              <a:rect b="b" l="l" r="r" t="t"/>
              <a:pathLst>
                <a:path extrusionOk="0" h="17553" w="8994">
                  <a:moveTo>
                    <a:pt x="2123" y="0"/>
                  </a:moveTo>
                  <a:lnTo>
                    <a:pt x="1849" y="959"/>
                  </a:lnTo>
                  <a:cubicBezTo>
                    <a:pt x="1575" y="2009"/>
                    <a:pt x="1461" y="3082"/>
                    <a:pt x="1553" y="4154"/>
                  </a:cubicBezTo>
                  <a:lnTo>
                    <a:pt x="1941" y="8879"/>
                  </a:lnTo>
                  <a:lnTo>
                    <a:pt x="46" y="15864"/>
                  </a:lnTo>
                  <a:cubicBezTo>
                    <a:pt x="0" y="16024"/>
                    <a:pt x="92" y="16161"/>
                    <a:pt x="229" y="16229"/>
                  </a:cubicBezTo>
                  <a:lnTo>
                    <a:pt x="2899" y="17233"/>
                  </a:lnTo>
                  <a:cubicBezTo>
                    <a:pt x="2927" y="17243"/>
                    <a:pt x="2956" y="17247"/>
                    <a:pt x="2985" y="17247"/>
                  </a:cubicBezTo>
                  <a:cubicBezTo>
                    <a:pt x="3097" y="17247"/>
                    <a:pt x="3205" y="17178"/>
                    <a:pt x="3242" y="17051"/>
                  </a:cubicBezTo>
                  <a:lnTo>
                    <a:pt x="4702" y="11938"/>
                  </a:lnTo>
                  <a:lnTo>
                    <a:pt x="5410" y="17553"/>
                  </a:lnTo>
                  <a:lnTo>
                    <a:pt x="8765" y="17553"/>
                  </a:lnTo>
                  <a:lnTo>
                    <a:pt x="8628" y="1552"/>
                  </a:lnTo>
                  <a:lnTo>
                    <a:pt x="8994" y="251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6106952" y="2951838"/>
              <a:ext cx="747392" cy="1455217"/>
            </a:xfrm>
            <a:custGeom>
              <a:rect b="b" l="l" r="r" t="t"/>
              <a:pathLst>
                <a:path extrusionOk="0" h="17691" w="9086">
                  <a:moveTo>
                    <a:pt x="2215" y="115"/>
                  </a:moveTo>
                  <a:lnTo>
                    <a:pt x="8971" y="366"/>
                  </a:lnTo>
                  <a:lnTo>
                    <a:pt x="8629" y="1621"/>
                  </a:lnTo>
                  <a:lnTo>
                    <a:pt x="8766" y="17553"/>
                  </a:lnTo>
                  <a:lnTo>
                    <a:pt x="5502" y="17576"/>
                  </a:lnTo>
                  <a:lnTo>
                    <a:pt x="4794" y="11984"/>
                  </a:lnTo>
                  <a:cubicBezTo>
                    <a:pt x="4794" y="11961"/>
                    <a:pt x="4771" y="11938"/>
                    <a:pt x="4748" y="11938"/>
                  </a:cubicBezTo>
                  <a:cubicBezTo>
                    <a:pt x="4726" y="11938"/>
                    <a:pt x="4703" y="11961"/>
                    <a:pt x="4703" y="11984"/>
                  </a:cubicBezTo>
                  <a:lnTo>
                    <a:pt x="3242" y="17120"/>
                  </a:lnTo>
                  <a:cubicBezTo>
                    <a:pt x="3219" y="17165"/>
                    <a:pt x="3173" y="17211"/>
                    <a:pt x="3128" y="17234"/>
                  </a:cubicBezTo>
                  <a:cubicBezTo>
                    <a:pt x="3105" y="17245"/>
                    <a:pt x="3076" y="17251"/>
                    <a:pt x="3048" y="17251"/>
                  </a:cubicBezTo>
                  <a:cubicBezTo>
                    <a:pt x="3019" y="17251"/>
                    <a:pt x="2991" y="17245"/>
                    <a:pt x="2968" y="17234"/>
                  </a:cubicBezTo>
                  <a:lnTo>
                    <a:pt x="297" y="16230"/>
                  </a:lnTo>
                  <a:cubicBezTo>
                    <a:pt x="183" y="16184"/>
                    <a:pt x="115" y="16070"/>
                    <a:pt x="138" y="15956"/>
                  </a:cubicBezTo>
                  <a:lnTo>
                    <a:pt x="2032" y="8948"/>
                  </a:lnTo>
                  <a:cubicBezTo>
                    <a:pt x="2032" y="8948"/>
                    <a:pt x="2032" y="8948"/>
                    <a:pt x="2032" y="8925"/>
                  </a:cubicBezTo>
                  <a:lnTo>
                    <a:pt x="1644" y="4201"/>
                  </a:lnTo>
                  <a:cubicBezTo>
                    <a:pt x="1576" y="3151"/>
                    <a:pt x="1667" y="2078"/>
                    <a:pt x="1941" y="1051"/>
                  </a:cubicBezTo>
                  <a:lnTo>
                    <a:pt x="2215" y="115"/>
                  </a:lnTo>
                  <a:close/>
                  <a:moveTo>
                    <a:pt x="2169" y="1"/>
                  </a:moveTo>
                  <a:cubicBezTo>
                    <a:pt x="2146" y="1"/>
                    <a:pt x="2123" y="24"/>
                    <a:pt x="2123" y="46"/>
                  </a:cubicBezTo>
                  <a:lnTo>
                    <a:pt x="1850" y="1028"/>
                  </a:lnTo>
                  <a:cubicBezTo>
                    <a:pt x="1553" y="2055"/>
                    <a:pt x="1462" y="3151"/>
                    <a:pt x="1553" y="4223"/>
                  </a:cubicBezTo>
                  <a:lnTo>
                    <a:pt x="1918" y="8925"/>
                  </a:lnTo>
                  <a:lnTo>
                    <a:pt x="24" y="15910"/>
                  </a:lnTo>
                  <a:cubicBezTo>
                    <a:pt x="1" y="16093"/>
                    <a:pt x="92" y="16275"/>
                    <a:pt x="252" y="16344"/>
                  </a:cubicBezTo>
                  <a:lnTo>
                    <a:pt x="2922" y="17348"/>
                  </a:lnTo>
                  <a:cubicBezTo>
                    <a:pt x="2960" y="17357"/>
                    <a:pt x="2998" y="17363"/>
                    <a:pt x="3034" y="17363"/>
                  </a:cubicBezTo>
                  <a:cubicBezTo>
                    <a:pt x="3085" y="17363"/>
                    <a:pt x="3133" y="17352"/>
                    <a:pt x="3173" y="17325"/>
                  </a:cubicBezTo>
                  <a:cubicBezTo>
                    <a:pt x="3265" y="17302"/>
                    <a:pt x="3310" y="17234"/>
                    <a:pt x="3333" y="17143"/>
                  </a:cubicBezTo>
                  <a:lnTo>
                    <a:pt x="4726" y="12258"/>
                  </a:lnTo>
                  <a:lnTo>
                    <a:pt x="5388" y="17622"/>
                  </a:lnTo>
                  <a:cubicBezTo>
                    <a:pt x="5410" y="17668"/>
                    <a:pt x="5433" y="17690"/>
                    <a:pt x="5456" y="17690"/>
                  </a:cubicBezTo>
                  <a:lnTo>
                    <a:pt x="8811" y="17668"/>
                  </a:lnTo>
                  <a:cubicBezTo>
                    <a:pt x="8834" y="17668"/>
                    <a:pt x="8834" y="17668"/>
                    <a:pt x="8857" y="17645"/>
                  </a:cubicBezTo>
                  <a:cubicBezTo>
                    <a:pt x="8857" y="17645"/>
                    <a:pt x="8880" y="17622"/>
                    <a:pt x="8880" y="17622"/>
                  </a:cubicBezTo>
                  <a:lnTo>
                    <a:pt x="8743" y="1621"/>
                  </a:lnTo>
                  <a:lnTo>
                    <a:pt x="9085" y="320"/>
                  </a:lnTo>
                  <a:cubicBezTo>
                    <a:pt x="9085" y="297"/>
                    <a:pt x="9085" y="297"/>
                    <a:pt x="9062" y="275"/>
                  </a:cubicBezTo>
                  <a:cubicBezTo>
                    <a:pt x="9062" y="275"/>
                    <a:pt x="9040" y="252"/>
                    <a:pt x="9040" y="252"/>
                  </a:cubicBezTo>
                  <a:lnTo>
                    <a:pt x="21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6080713" y="4296130"/>
              <a:ext cx="378467" cy="303612"/>
            </a:xfrm>
            <a:custGeom>
              <a:rect b="b" l="l" r="r" t="t"/>
              <a:pathLst>
                <a:path extrusionOk="0" h="3691" w="4601">
                  <a:moveTo>
                    <a:pt x="731" y="1"/>
                  </a:moveTo>
                  <a:lnTo>
                    <a:pt x="46" y="1849"/>
                  </a:lnTo>
                  <a:cubicBezTo>
                    <a:pt x="0" y="1964"/>
                    <a:pt x="69" y="2078"/>
                    <a:pt x="183" y="2123"/>
                  </a:cubicBezTo>
                  <a:lnTo>
                    <a:pt x="4291" y="3676"/>
                  </a:lnTo>
                  <a:cubicBezTo>
                    <a:pt x="4315" y="3686"/>
                    <a:pt x="4339" y="3690"/>
                    <a:pt x="4362" y="3690"/>
                  </a:cubicBezTo>
                  <a:cubicBezTo>
                    <a:pt x="4493" y="3690"/>
                    <a:pt x="4601" y="3538"/>
                    <a:pt x="4542" y="3402"/>
                  </a:cubicBezTo>
                  <a:lnTo>
                    <a:pt x="3287" y="1073"/>
                  </a:lnTo>
                  <a:lnTo>
                    <a:pt x="3196" y="9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6078821" y="4292346"/>
              <a:ext cx="383073" cy="311756"/>
            </a:xfrm>
            <a:custGeom>
              <a:rect b="b" l="l" r="r" t="t"/>
              <a:pathLst>
                <a:path extrusionOk="0" h="3790" w="4657">
                  <a:moveTo>
                    <a:pt x="776" y="115"/>
                  </a:moveTo>
                  <a:lnTo>
                    <a:pt x="3173" y="1005"/>
                  </a:lnTo>
                  <a:lnTo>
                    <a:pt x="4520" y="3470"/>
                  </a:lnTo>
                  <a:cubicBezTo>
                    <a:pt x="4543" y="3539"/>
                    <a:pt x="4520" y="3607"/>
                    <a:pt x="4497" y="3630"/>
                  </a:cubicBezTo>
                  <a:cubicBezTo>
                    <a:pt x="4464" y="3664"/>
                    <a:pt x="4430" y="3685"/>
                    <a:pt x="4388" y="3685"/>
                  </a:cubicBezTo>
                  <a:cubicBezTo>
                    <a:pt x="4372" y="3685"/>
                    <a:pt x="4356" y="3682"/>
                    <a:pt x="4337" y="3676"/>
                  </a:cubicBezTo>
                  <a:lnTo>
                    <a:pt x="206" y="2124"/>
                  </a:lnTo>
                  <a:cubicBezTo>
                    <a:pt x="183" y="2101"/>
                    <a:pt x="137" y="2078"/>
                    <a:pt x="137" y="2032"/>
                  </a:cubicBezTo>
                  <a:cubicBezTo>
                    <a:pt x="114" y="1987"/>
                    <a:pt x="114" y="1941"/>
                    <a:pt x="137" y="1918"/>
                  </a:cubicBezTo>
                  <a:lnTo>
                    <a:pt x="776" y="115"/>
                  </a:lnTo>
                  <a:close/>
                  <a:moveTo>
                    <a:pt x="776" y="1"/>
                  </a:moveTo>
                  <a:cubicBezTo>
                    <a:pt x="731" y="1"/>
                    <a:pt x="708" y="24"/>
                    <a:pt x="708" y="47"/>
                  </a:cubicBezTo>
                  <a:lnTo>
                    <a:pt x="23" y="1873"/>
                  </a:lnTo>
                  <a:cubicBezTo>
                    <a:pt x="0" y="1941"/>
                    <a:pt x="0" y="2010"/>
                    <a:pt x="23" y="2078"/>
                  </a:cubicBezTo>
                  <a:cubicBezTo>
                    <a:pt x="69" y="2147"/>
                    <a:pt x="114" y="2192"/>
                    <a:pt x="183" y="2215"/>
                  </a:cubicBezTo>
                  <a:lnTo>
                    <a:pt x="4292" y="3767"/>
                  </a:lnTo>
                  <a:cubicBezTo>
                    <a:pt x="4337" y="3790"/>
                    <a:pt x="4360" y="3790"/>
                    <a:pt x="4383" y="3790"/>
                  </a:cubicBezTo>
                  <a:cubicBezTo>
                    <a:pt x="4451" y="3790"/>
                    <a:pt x="4520" y="3767"/>
                    <a:pt x="4565" y="3699"/>
                  </a:cubicBezTo>
                  <a:cubicBezTo>
                    <a:pt x="4634" y="3630"/>
                    <a:pt x="4657" y="3516"/>
                    <a:pt x="4611" y="3425"/>
                  </a:cubicBezTo>
                  <a:lnTo>
                    <a:pt x="3356" y="1097"/>
                  </a:lnTo>
                  <a:lnTo>
                    <a:pt x="3264" y="937"/>
                  </a:lnTo>
                  <a:cubicBezTo>
                    <a:pt x="3264" y="914"/>
                    <a:pt x="3242" y="914"/>
                    <a:pt x="3242" y="914"/>
                  </a:cubicBezTo>
                  <a:lnTo>
                    <a:pt x="7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6080713" y="4433166"/>
              <a:ext cx="378467" cy="166571"/>
            </a:xfrm>
            <a:custGeom>
              <a:rect b="b" l="l" r="r" t="t"/>
              <a:pathLst>
                <a:path extrusionOk="0" h="2025" w="4601">
                  <a:moveTo>
                    <a:pt x="114" y="1"/>
                  </a:moveTo>
                  <a:lnTo>
                    <a:pt x="46" y="183"/>
                  </a:lnTo>
                  <a:cubicBezTo>
                    <a:pt x="0" y="298"/>
                    <a:pt x="69" y="412"/>
                    <a:pt x="183" y="457"/>
                  </a:cubicBezTo>
                  <a:lnTo>
                    <a:pt x="4291" y="2010"/>
                  </a:lnTo>
                  <a:cubicBezTo>
                    <a:pt x="4315" y="2020"/>
                    <a:pt x="4339" y="2024"/>
                    <a:pt x="4362" y="2024"/>
                  </a:cubicBezTo>
                  <a:cubicBezTo>
                    <a:pt x="4493" y="2024"/>
                    <a:pt x="4601" y="1872"/>
                    <a:pt x="4542" y="1736"/>
                  </a:cubicBezTo>
                  <a:lnTo>
                    <a:pt x="4497" y="1667"/>
                  </a:lnTo>
                  <a:cubicBezTo>
                    <a:pt x="4466" y="1667"/>
                    <a:pt x="4436" y="1677"/>
                    <a:pt x="4405" y="1677"/>
                  </a:cubicBezTo>
                  <a:cubicBezTo>
                    <a:pt x="4390" y="1677"/>
                    <a:pt x="4375" y="1675"/>
                    <a:pt x="4360" y="1667"/>
                  </a:cubicBezTo>
                  <a:lnTo>
                    <a:pt x="228" y="115"/>
                  </a:lnTo>
                  <a:cubicBezTo>
                    <a:pt x="183" y="92"/>
                    <a:pt x="137" y="47"/>
                    <a:pt x="114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6078409" y="4439902"/>
              <a:ext cx="383073" cy="174633"/>
            </a:xfrm>
            <a:custGeom>
              <a:rect b="b" l="l" r="r" t="t"/>
              <a:pathLst>
                <a:path extrusionOk="0" h="2123" w="4657">
                  <a:moveTo>
                    <a:pt x="160" y="160"/>
                  </a:moveTo>
                  <a:cubicBezTo>
                    <a:pt x="183" y="183"/>
                    <a:pt x="206" y="183"/>
                    <a:pt x="229" y="206"/>
                  </a:cubicBezTo>
                  <a:lnTo>
                    <a:pt x="4360" y="1758"/>
                  </a:lnTo>
                  <a:cubicBezTo>
                    <a:pt x="4406" y="1781"/>
                    <a:pt x="4451" y="1781"/>
                    <a:pt x="4474" y="1781"/>
                  </a:cubicBezTo>
                  <a:lnTo>
                    <a:pt x="4520" y="1803"/>
                  </a:lnTo>
                  <a:cubicBezTo>
                    <a:pt x="4543" y="1872"/>
                    <a:pt x="4520" y="1940"/>
                    <a:pt x="4497" y="1963"/>
                  </a:cubicBezTo>
                  <a:cubicBezTo>
                    <a:pt x="4464" y="1997"/>
                    <a:pt x="4430" y="2018"/>
                    <a:pt x="4388" y="2018"/>
                  </a:cubicBezTo>
                  <a:cubicBezTo>
                    <a:pt x="4372" y="2018"/>
                    <a:pt x="4356" y="2015"/>
                    <a:pt x="4337" y="2009"/>
                  </a:cubicBezTo>
                  <a:lnTo>
                    <a:pt x="206" y="457"/>
                  </a:lnTo>
                  <a:cubicBezTo>
                    <a:pt x="183" y="434"/>
                    <a:pt x="137" y="411"/>
                    <a:pt x="137" y="365"/>
                  </a:cubicBezTo>
                  <a:cubicBezTo>
                    <a:pt x="114" y="320"/>
                    <a:pt x="114" y="274"/>
                    <a:pt x="137" y="251"/>
                  </a:cubicBezTo>
                  <a:lnTo>
                    <a:pt x="160" y="160"/>
                  </a:lnTo>
                  <a:close/>
                  <a:moveTo>
                    <a:pt x="137" y="0"/>
                  </a:moveTo>
                  <a:cubicBezTo>
                    <a:pt x="114" y="0"/>
                    <a:pt x="92" y="23"/>
                    <a:pt x="92" y="23"/>
                  </a:cubicBezTo>
                  <a:lnTo>
                    <a:pt x="23" y="206"/>
                  </a:lnTo>
                  <a:cubicBezTo>
                    <a:pt x="0" y="274"/>
                    <a:pt x="0" y="343"/>
                    <a:pt x="23" y="411"/>
                  </a:cubicBezTo>
                  <a:cubicBezTo>
                    <a:pt x="69" y="480"/>
                    <a:pt x="114" y="525"/>
                    <a:pt x="183" y="548"/>
                  </a:cubicBezTo>
                  <a:lnTo>
                    <a:pt x="4292" y="2100"/>
                  </a:lnTo>
                  <a:cubicBezTo>
                    <a:pt x="4337" y="2123"/>
                    <a:pt x="4360" y="2123"/>
                    <a:pt x="4383" y="2123"/>
                  </a:cubicBezTo>
                  <a:cubicBezTo>
                    <a:pt x="4451" y="2123"/>
                    <a:pt x="4520" y="2100"/>
                    <a:pt x="4565" y="2032"/>
                  </a:cubicBezTo>
                  <a:cubicBezTo>
                    <a:pt x="4634" y="1963"/>
                    <a:pt x="4657" y="1849"/>
                    <a:pt x="4611" y="1758"/>
                  </a:cubicBezTo>
                  <a:lnTo>
                    <a:pt x="4565" y="1689"/>
                  </a:lnTo>
                  <a:cubicBezTo>
                    <a:pt x="4549" y="1673"/>
                    <a:pt x="4533" y="1657"/>
                    <a:pt x="4517" y="1657"/>
                  </a:cubicBezTo>
                  <a:cubicBezTo>
                    <a:pt x="4510" y="1657"/>
                    <a:pt x="4504" y="1660"/>
                    <a:pt x="4497" y="1666"/>
                  </a:cubicBezTo>
                  <a:lnTo>
                    <a:pt x="4383" y="1666"/>
                  </a:lnTo>
                  <a:lnTo>
                    <a:pt x="274" y="92"/>
                  </a:lnTo>
                  <a:cubicBezTo>
                    <a:pt x="229" y="92"/>
                    <a:pt x="206" y="69"/>
                    <a:pt x="183" y="23"/>
                  </a:cubicBezTo>
                  <a:cubicBezTo>
                    <a:pt x="183" y="0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6076920" y="4062285"/>
              <a:ext cx="317349" cy="116477"/>
            </a:xfrm>
            <a:custGeom>
              <a:rect b="b" l="l" r="r" t="t"/>
              <a:pathLst>
                <a:path extrusionOk="0" h="1416" w="3858">
                  <a:moveTo>
                    <a:pt x="3858" y="1416"/>
                  </a:moveTo>
                  <a:lnTo>
                    <a:pt x="0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6153920" y="4357163"/>
              <a:ext cx="69508" cy="60130"/>
            </a:xfrm>
            <a:custGeom>
              <a:rect b="b" l="l" r="r" t="t"/>
              <a:pathLst>
                <a:path extrusionOk="0" h="731" w="845">
                  <a:moveTo>
                    <a:pt x="421" y="1"/>
                  </a:moveTo>
                  <a:cubicBezTo>
                    <a:pt x="294" y="1"/>
                    <a:pt x="175" y="66"/>
                    <a:pt x="114" y="172"/>
                  </a:cubicBezTo>
                  <a:cubicBezTo>
                    <a:pt x="0" y="354"/>
                    <a:pt x="69" y="583"/>
                    <a:pt x="229" y="674"/>
                  </a:cubicBezTo>
                  <a:cubicBezTo>
                    <a:pt x="291" y="713"/>
                    <a:pt x="359" y="730"/>
                    <a:pt x="424" y="730"/>
                  </a:cubicBezTo>
                  <a:cubicBezTo>
                    <a:pt x="551" y="730"/>
                    <a:pt x="671" y="665"/>
                    <a:pt x="731" y="560"/>
                  </a:cubicBezTo>
                  <a:cubicBezTo>
                    <a:pt x="845" y="377"/>
                    <a:pt x="776" y="149"/>
                    <a:pt x="617" y="58"/>
                  </a:cubicBezTo>
                  <a:cubicBezTo>
                    <a:pt x="554" y="19"/>
                    <a:pt x="487" y="1"/>
                    <a:pt x="421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6150136" y="4353214"/>
              <a:ext cx="77075" cy="68767"/>
            </a:xfrm>
            <a:custGeom>
              <a:rect b="b" l="l" r="r" t="t"/>
              <a:pathLst>
                <a:path extrusionOk="0" h="836" w="937">
                  <a:moveTo>
                    <a:pt x="480" y="106"/>
                  </a:moveTo>
                  <a:cubicBezTo>
                    <a:pt x="526" y="106"/>
                    <a:pt x="571" y="128"/>
                    <a:pt x="640" y="151"/>
                  </a:cubicBezTo>
                  <a:cubicBezTo>
                    <a:pt x="777" y="242"/>
                    <a:pt x="822" y="425"/>
                    <a:pt x="731" y="585"/>
                  </a:cubicBezTo>
                  <a:cubicBezTo>
                    <a:pt x="672" y="673"/>
                    <a:pt x="575" y="724"/>
                    <a:pt x="477" y="724"/>
                  </a:cubicBezTo>
                  <a:cubicBezTo>
                    <a:pt x="423" y="724"/>
                    <a:pt x="369" y="708"/>
                    <a:pt x="320" y="676"/>
                  </a:cubicBezTo>
                  <a:cubicBezTo>
                    <a:pt x="160" y="585"/>
                    <a:pt x="115" y="402"/>
                    <a:pt x="206" y="265"/>
                  </a:cubicBezTo>
                  <a:cubicBezTo>
                    <a:pt x="252" y="197"/>
                    <a:pt x="320" y="128"/>
                    <a:pt x="389" y="106"/>
                  </a:cubicBezTo>
                  <a:close/>
                  <a:moveTo>
                    <a:pt x="490" y="1"/>
                  </a:moveTo>
                  <a:cubicBezTo>
                    <a:pt x="449" y="1"/>
                    <a:pt x="408" y="6"/>
                    <a:pt x="366" y="14"/>
                  </a:cubicBezTo>
                  <a:cubicBezTo>
                    <a:pt x="252" y="37"/>
                    <a:pt x="160" y="106"/>
                    <a:pt x="115" y="197"/>
                  </a:cubicBezTo>
                  <a:cubicBezTo>
                    <a:pt x="1" y="402"/>
                    <a:pt x="69" y="653"/>
                    <a:pt x="252" y="767"/>
                  </a:cubicBezTo>
                  <a:cubicBezTo>
                    <a:pt x="320" y="813"/>
                    <a:pt x="389" y="836"/>
                    <a:pt x="480" y="836"/>
                  </a:cubicBezTo>
                  <a:cubicBezTo>
                    <a:pt x="617" y="836"/>
                    <a:pt x="754" y="767"/>
                    <a:pt x="822" y="631"/>
                  </a:cubicBezTo>
                  <a:cubicBezTo>
                    <a:pt x="937" y="425"/>
                    <a:pt x="891" y="174"/>
                    <a:pt x="685" y="60"/>
                  </a:cubicBezTo>
                  <a:cubicBezTo>
                    <a:pt x="628" y="16"/>
                    <a:pt x="561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6311604" y="4384389"/>
              <a:ext cx="39566" cy="20729"/>
            </a:xfrm>
            <a:custGeom>
              <a:rect b="b" l="l" r="r" t="t"/>
              <a:pathLst>
                <a:path extrusionOk="0" h="252" w="481">
                  <a:moveTo>
                    <a:pt x="1" y="252"/>
                  </a:moveTo>
                  <a:lnTo>
                    <a:pt x="480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6306010" y="4379372"/>
              <a:ext cx="50753" cy="29530"/>
            </a:xfrm>
            <a:custGeom>
              <a:rect b="b" l="l" r="r" t="t"/>
              <a:pathLst>
                <a:path extrusionOk="0" h="359" w="617">
                  <a:moveTo>
                    <a:pt x="554" y="1"/>
                  </a:moveTo>
                  <a:cubicBezTo>
                    <a:pt x="544" y="1"/>
                    <a:pt x="535" y="6"/>
                    <a:pt x="525" y="16"/>
                  </a:cubicBezTo>
                  <a:lnTo>
                    <a:pt x="46" y="267"/>
                  </a:lnTo>
                  <a:cubicBezTo>
                    <a:pt x="23" y="267"/>
                    <a:pt x="0" y="313"/>
                    <a:pt x="23" y="335"/>
                  </a:cubicBezTo>
                  <a:cubicBezTo>
                    <a:pt x="23" y="358"/>
                    <a:pt x="46" y="358"/>
                    <a:pt x="69" y="358"/>
                  </a:cubicBezTo>
                  <a:lnTo>
                    <a:pt x="92" y="358"/>
                  </a:lnTo>
                  <a:lnTo>
                    <a:pt x="571" y="107"/>
                  </a:lnTo>
                  <a:cubicBezTo>
                    <a:pt x="594" y="84"/>
                    <a:pt x="616" y="61"/>
                    <a:pt x="594" y="39"/>
                  </a:cubicBezTo>
                  <a:cubicBezTo>
                    <a:pt x="580" y="12"/>
                    <a:pt x="567" y="1"/>
                    <a:pt x="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6326656" y="4414412"/>
              <a:ext cx="39484" cy="20729"/>
            </a:xfrm>
            <a:custGeom>
              <a:rect b="b" l="l" r="r" t="t"/>
              <a:pathLst>
                <a:path extrusionOk="0" h="252" w="480">
                  <a:moveTo>
                    <a:pt x="0" y="252"/>
                  </a:moveTo>
                  <a:lnTo>
                    <a:pt x="48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8"/>
            <p:cNvSpPr/>
            <p:nvPr/>
          </p:nvSpPr>
          <p:spPr>
            <a:xfrm>
              <a:off x="6320981" y="4409888"/>
              <a:ext cx="50835" cy="29037"/>
            </a:xfrm>
            <a:custGeom>
              <a:rect b="b" l="l" r="r" t="t"/>
              <a:pathLst>
                <a:path extrusionOk="0" h="353" w="618">
                  <a:moveTo>
                    <a:pt x="550" y="1"/>
                  </a:moveTo>
                  <a:cubicBezTo>
                    <a:pt x="541" y="1"/>
                    <a:pt x="532" y="3"/>
                    <a:pt x="526" y="10"/>
                  </a:cubicBezTo>
                  <a:lnTo>
                    <a:pt x="46" y="261"/>
                  </a:lnTo>
                  <a:cubicBezTo>
                    <a:pt x="24" y="284"/>
                    <a:pt x="1" y="307"/>
                    <a:pt x="24" y="330"/>
                  </a:cubicBezTo>
                  <a:cubicBezTo>
                    <a:pt x="24" y="352"/>
                    <a:pt x="46" y="352"/>
                    <a:pt x="69" y="352"/>
                  </a:cubicBezTo>
                  <a:lnTo>
                    <a:pt x="92" y="352"/>
                  </a:lnTo>
                  <a:lnTo>
                    <a:pt x="571" y="101"/>
                  </a:lnTo>
                  <a:cubicBezTo>
                    <a:pt x="594" y="78"/>
                    <a:pt x="617" y="56"/>
                    <a:pt x="594" y="33"/>
                  </a:cubicBezTo>
                  <a:cubicBezTo>
                    <a:pt x="594" y="17"/>
                    <a:pt x="571" y="1"/>
                    <a:pt x="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6341627" y="4444435"/>
              <a:ext cx="39566" cy="20729"/>
            </a:xfrm>
            <a:custGeom>
              <a:rect b="b" l="l" r="r" t="t"/>
              <a:pathLst>
                <a:path extrusionOk="0" h="252" w="481">
                  <a:moveTo>
                    <a:pt x="1" y="252"/>
                  </a:moveTo>
                  <a:lnTo>
                    <a:pt x="48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6336034" y="4439911"/>
              <a:ext cx="48861" cy="29037"/>
            </a:xfrm>
            <a:custGeom>
              <a:rect b="b" l="l" r="r" t="t"/>
              <a:pathLst>
                <a:path extrusionOk="0" h="353" w="594">
                  <a:moveTo>
                    <a:pt x="545" y="1"/>
                  </a:moveTo>
                  <a:cubicBezTo>
                    <a:pt x="539" y="1"/>
                    <a:pt x="532" y="4"/>
                    <a:pt x="525" y="10"/>
                  </a:cubicBezTo>
                  <a:lnTo>
                    <a:pt x="46" y="261"/>
                  </a:lnTo>
                  <a:cubicBezTo>
                    <a:pt x="0" y="261"/>
                    <a:pt x="0" y="307"/>
                    <a:pt x="23" y="330"/>
                  </a:cubicBezTo>
                  <a:cubicBezTo>
                    <a:pt x="23" y="353"/>
                    <a:pt x="46" y="353"/>
                    <a:pt x="69" y="353"/>
                  </a:cubicBezTo>
                  <a:lnTo>
                    <a:pt x="92" y="353"/>
                  </a:lnTo>
                  <a:lnTo>
                    <a:pt x="571" y="101"/>
                  </a:lnTo>
                  <a:cubicBezTo>
                    <a:pt x="594" y="79"/>
                    <a:pt x="594" y="56"/>
                    <a:pt x="594" y="33"/>
                  </a:cubicBezTo>
                  <a:cubicBezTo>
                    <a:pt x="578" y="17"/>
                    <a:pt x="562" y="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6319089" y="4297692"/>
              <a:ext cx="32080" cy="68027"/>
            </a:xfrm>
            <a:custGeom>
              <a:rect b="b" l="l" r="r" t="t"/>
              <a:pathLst>
                <a:path extrusionOk="0" h="827" w="390">
                  <a:moveTo>
                    <a:pt x="186" y="0"/>
                  </a:moveTo>
                  <a:cubicBezTo>
                    <a:pt x="93" y="0"/>
                    <a:pt x="21" y="65"/>
                    <a:pt x="1" y="164"/>
                  </a:cubicBezTo>
                  <a:cubicBezTo>
                    <a:pt x="1" y="254"/>
                    <a:pt x="45" y="827"/>
                    <a:pt x="90" y="827"/>
                  </a:cubicBezTo>
                  <a:cubicBezTo>
                    <a:pt x="91" y="827"/>
                    <a:pt x="91" y="827"/>
                    <a:pt x="92" y="826"/>
                  </a:cubicBezTo>
                  <a:cubicBezTo>
                    <a:pt x="206" y="826"/>
                    <a:pt x="366" y="324"/>
                    <a:pt x="389" y="233"/>
                  </a:cubicBezTo>
                  <a:cubicBezTo>
                    <a:pt x="389" y="119"/>
                    <a:pt x="321" y="27"/>
                    <a:pt x="229" y="4"/>
                  </a:cubicBezTo>
                  <a:cubicBezTo>
                    <a:pt x="215" y="2"/>
                    <a:pt x="200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6313496" y="4293497"/>
              <a:ext cx="41376" cy="77816"/>
            </a:xfrm>
            <a:custGeom>
              <a:rect b="b" l="l" r="r" t="t"/>
              <a:pathLst>
                <a:path extrusionOk="0" h="946" w="503">
                  <a:moveTo>
                    <a:pt x="274" y="101"/>
                  </a:moveTo>
                  <a:cubicBezTo>
                    <a:pt x="320" y="124"/>
                    <a:pt x="343" y="147"/>
                    <a:pt x="366" y="170"/>
                  </a:cubicBezTo>
                  <a:cubicBezTo>
                    <a:pt x="389" y="192"/>
                    <a:pt x="411" y="238"/>
                    <a:pt x="389" y="261"/>
                  </a:cubicBezTo>
                  <a:cubicBezTo>
                    <a:pt x="389" y="375"/>
                    <a:pt x="252" y="717"/>
                    <a:pt x="183" y="809"/>
                  </a:cubicBezTo>
                  <a:cubicBezTo>
                    <a:pt x="137" y="672"/>
                    <a:pt x="115" y="307"/>
                    <a:pt x="137" y="215"/>
                  </a:cubicBezTo>
                  <a:cubicBezTo>
                    <a:pt x="137" y="192"/>
                    <a:pt x="160" y="147"/>
                    <a:pt x="183" y="124"/>
                  </a:cubicBezTo>
                  <a:cubicBezTo>
                    <a:pt x="206" y="124"/>
                    <a:pt x="229" y="101"/>
                    <a:pt x="252" y="101"/>
                  </a:cubicBezTo>
                  <a:close/>
                  <a:moveTo>
                    <a:pt x="246" y="1"/>
                  </a:moveTo>
                  <a:cubicBezTo>
                    <a:pt x="203" y="1"/>
                    <a:pt x="165" y="22"/>
                    <a:pt x="115" y="55"/>
                  </a:cubicBezTo>
                  <a:cubicBezTo>
                    <a:pt x="69" y="78"/>
                    <a:pt x="46" y="147"/>
                    <a:pt x="23" y="215"/>
                  </a:cubicBezTo>
                  <a:cubicBezTo>
                    <a:pt x="1" y="284"/>
                    <a:pt x="46" y="832"/>
                    <a:pt x="115" y="923"/>
                  </a:cubicBezTo>
                  <a:cubicBezTo>
                    <a:pt x="115" y="923"/>
                    <a:pt x="137" y="946"/>
                    <a:pt x="160" y="946"/>
                  </a:cubicBezTo>
                  <a:cubicBezTo>
                    <a:pt x="320" y="923"/>
                    <a:pt x="503" y="329"/>
                    <a:pt x="503" y="284"/>
                  </a:cubicBezTo>
                  <a:cubicBezTo>
                    <a:pt x="503" y="215"/>
                    <a:pt x="503" y="147"/>
                    <a:pt x="457" y="101"/>
                  </a:cubicBezTo>
                  <a:cubicBezTo>
                    <a:pt x="411" y="55"/>
                    <a:pt x="366" y="10"/>
                    <a:pt x="297" y="10"/>
                  </a:cubicBezTo>
                  <a:cubicBezTo>
                    <a:pt x="279" y="4"/>
                    <a:pt x="262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6326656" y="4341205"/>
              <a:ext cx="67616" cy="31998"/>
            </a:xfrm>
            <a:custGeom>
              <a:rect b="b" l="l" r="r" t="t"/>
              <a:pathLst>
                <a:path extrusionOk="0" h="389" w="822">
                  <a:moveTo>
                    <a:pt x="571" y="0"/>
                  </a:moveTo>
                  <a:cubicBezTo>
                    <a:pt x="480" y="23"/>
                    <a:pt x="0" y="206"/>
                    <a:pt x="0" y="297"/>
                  </a:cubicBezTo>
                  <a:cubicBezTo>
                    <a:pt x="23" y="343"/>
                    <a:pt x="548" y="388"/>
                    <a:pt x="639" y="388"/>
                  </a:cubicBezTo>
                  <a:cubicBezTo>
                    <a:pt x="754" y="366"/>
                    <a:pt x="822" y="252"/>
                    <a:pt x="799" y="160"/>
                  </a:cubicBezTo>
                  <a:cubicBezTo>
                    <a:pt x="776" y="69"/>
                    <a:pt x="685" y="0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6322873" y="4337422"/>
              <a:ext cx="75183" cy="39566"/>
            </a:xfrm>
            <a:custGeom>
              <a:rect b="b" l="l" r="r" t="t"/>
              <a:pathLst>
                <a:path extrusionOk="0" h="481" w="914">
                  <a:moveTo>
                    <a:pt x="676" y="109"/>
                  </a:moveTo>
                  <a:cubicBezTo>
                    <a:pt x="731" y="109"/>
                    <a:pt x="781" y="150"/>
                    <a:pt x="800" y="206"/>
                  </a:cubicBezTo>
                  <a:cubicBezTo>
                    <a:pt x="800" y="252"/>
                    <a:pt x="800" y="298"/>
                    <a:pt x="777" y="320"/>
                  </a:cubicBezTo>
                  <a:cubicBezTo>
                    <a:pt x="754" y="343"/>
                    <a:pt x="708" y="366"/>
                    <a:pt x="685" y="366"/>
                  </a:cubicBezTo>
                  <a:cubicBezTo>
                    <a:pt x="661" y="372"/>
                    <a:pt x="618" y="375"/>
                    <a:pt x="567" y="375"/>
                  </a:cubicBezTo>
                  <a:cubicBezTo>
                    <a:pt x="425" y="375"/>
                    <a:pt x="215" y="354"/>
                    <a:pt x="115" y="320"/>
                  </a:cubicBezTo>
                  <a:cubicBezTo>
                    <a:pt x="206" y="252"/>
                    <a:pt x="526" y="138"/>
                    <a:pt x="640" y="115"/>
                  </a:cubicBezTo>
                  <a:cubicBezTo>
                    <a:pt x="652" y="111"/>
                    <a:pt x="664" y="109"/>
                    <a:pt x="676" y="109"/>
                  </a:cubicBezTo>
                  <a:close/>
                  <a:moveTo>
                    <a:pt x="617" y="1"/>
                  </a:moveTo>
                  <a:cubicBezTo>
                    <a:pt x="548" y="24"/>
                    <a:pt x="115" y="161"/>
                    <a:pt x="23" y="298"/>
                  </a:cubicBezTo>
                  <a:cubicBezTo>
                    <a:pt x="1" y="320"/>
                    <a:pt x="1" y="343"/>
                    <a:pt x="1" y="366"/>
                  </a:cubicBezTo>
                  <a:cubicBezTo>
                    <a:pt x="23" y="457"/>
                    <a:pt x="457" y="480"/>
                    <a:pt x="640" y="480"/>
                  </a:cubicBezTo>
                  <a:lnTo>
                    <a:pt x="708" y="480"/>
                  </a:lnTo>
                  <a:cubicBezTo>
                    <a:pt x="777" y="457"/>
                    <a:pt x="822" y="434"/>
                    <a:pt x="868" y="389"/>
                  </a:cubicBezTo>
                  <a:cubicBezTo>
                    <a:pt x="891" y="320"/>
                    <a:pt x="914" y="252"/>
                    <a:pt x="891" y="206"/>
                  </a:cubicBezTo>
                  <a:cubicBezTo>
                    <a:pt x="891" y="138"/>
                    <a:pt x="845" y="69"/>
                    <a:pt x="800" y="46"/>
                  </a:cubicBezTo>
                  <a:cubicBezTo>
                    <a:pt x="731" y="1"/>
                    <a:pt x="685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6829813" y="3133951"/>
              <a:ext cx="1974" cy="769930"/>
            </a:xfrm>
            <a:custGeom>
              <a:rect b="b" l="l" r="r" t="t"/>
              <a:pathLst>
                <a:path extrusionOk="0" h="9360" w="24">
                  <a:moveTo>
                    <a:pt x="0" y="1"/>
                  </a:moveTo>
                  <a:lnTo>
                    <a:pt x="23" y="9359"/>
                  </a:lnTo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6198996" y="1783326"/>
              <a:ext cx="585838" cy="589375"/>
            </a:xfrm>
            <a:custGeom>
              <a:rect b="b" l="l" r="r" t="t"/>
              <a:pathLst>
                <a:path extrusionOk="0" h="7165" w="7122">
                  <a:moveTo>
                    <a:pt x="4075" y="1"/>
                  </a:moveTo>
                  <a:cubicBezTo>
                    <a:pt x="3599" y="1"/>
                    <a:pt x="3108" y="148"/>
                    <a:pt x="2671" y="397"/>
                  </a:cubicBezTo>
                  <a:cubicBezTo>
                    <a:pt x="2260" y="649"/>
                    <a:pt x="2009" y="1037"/>
                    <a:pt x="1872" y="1493"/>
                  </a:cubicBezTo>
                  <a:cubicBezTo>
                    <a:pt x="1849" y="1584"/>
                    <a:pt x="1826" y="1676"/>
                    <a:pt x="1758" y="1744"/>
                  </a:cubicBezTo>
                  <a:cubicBezTo>
                    <a:pt x="1644" y="1881"/>
                    <a:pt x="1507" y="1858"/>
                    <a:pt x="1370" y="1881"/>
                  </a:cubicBezTo>
                  <a:cubicBezTo>
                    <a:pt x="1233" y="1881"/>
                    <a:pt x="1141" y="1904"/>
                    <a:pt x="1027" y="1950"/>
                  </a:cubicBezTo>
                  <a:cubicBezTo>
                    <a:pt x="982" y="1972"/>
                    <a:pt x="959" y="1972"/>
                    <a:pt x="913" y="1995"/>
                  </a:cubicBezTo>
                  <a:cubicBezTo>
                    <a:pt x="639" y="2109"/>
                    <a:pt x="411" y="2338"/>
                    <a:pt x="251" y="2589"/>
                  </a:cubicBezTo>
                  <a:cubicBezTo>
                    <a:pt x="0" y="3068"/>
                    <a:pt x="46" y="3661"/>
                    <a:pt x="365" y="4095"/>
                  </a:cubicBezTo>
                  <a:cubicBezTo>
                    <a:pt x="457" y="4232"/>
                    <a:pt x="594" y="4346"/>
                    <a:pt x="594" y="4506"/>
                  </a:cubicBezTo>
                  <a:cubicBezTo>
                    <a:pt x="594" y="4643"/>
                    <a:pt x="525" y="4757"/>
                    <a:pt x="502" y="4871"/>
                  </a:cubicBezTo>
                  <a:cubicBezTo>
                    <a:pt x="457" y="5008"/>
                    <a:pt x="457" y="5145"/>
                    <a:pt x="457" y="5305"/>
                  </a:cubicBezTo>
                  <a:cubicBezTo>
                    <a:pt x="502" y="6172"/>
                    <a:pt x="1301" y="6971"/>
                    <a:pt x="2328" y="7131"/>
                  </a:cubicBezTo>
                  <a:cubicBezTo>
                    <a:pt x="2470" y="7154"/>
                    <a:pt x="2610" y="7165"/>
                    <a:pt x="2749" y="7165"/>
                  </a:cubicBezTo>
                  <a:cubicBezTo>
                    <a:pt x="3302" y="7165"/>
                    <a:pt x="3817" y="6989"/>
                    <a:pt x="4200" y="6697"/>
                  </a:cubicBezTo>
                  <a:cubicBezTo>
                    <a:pt x="4771" y="6264"/>
                    <a:pt x="5410" y="5898"/>
                    <a:pt x="6072" y="5556"/>
                  </a:cubicBezTo>
                  <a:cubicBezTo>
                    <a:pt x="6620" y="5282"/>
                    <a:pt x="6985" y="4780"/>
                    <a:pt x="7053" y="4209"/>
                  </a:cubicBezTo>
                  <a:cubicBezTo>
                    <a:pt x="7122" y="3798"/>
                    <a:pt x="7008" y="3433"/>
                    <a:pt x="6779" y="3091"/>
                  </a:cubicBezTo>
                  <a:cubicBezTo>
                    <a:pt x="6734" y="3000"/>
                    <a:pt x="6688" y="2931"/>
                    <a:pt x="6665" y="2863"/>
                  </a:cubicBezTo>
                  <a:cubicBezTo>
                    <a:pt x="6528" y="2634"/>
                    <a:pt x="6186" y="2292"/>
                    <a:pt x="6095" y="2018"/>
                  </a:cubicBezTo>
                  <a:lnTo>
                    <a:pt x="6095" y="2018"/>
                  </a:lnTo>
                  <a:cubicBezTo>
                    <a:pt x="6152" y="2053"/>
                    <a:pt x="6213" y="2068"/>
                    <a:pt x="6271" y="2068"/>
                  </a:cubicBezTo>
                  <a:cubicBezTo>
                    <a:pt x="6444" y="2068"/>
                    <a:pt x="6597" y="1932"/>
                    <a:pt x="6597" y="1744"/>
                  </a:cubicBezTo>
                  <a:cubicBezTo>
                    <a:pt x="6574" y="1310"/>
                    <a:pt x="6437" y="763"/>
                    <a:pt x="5958" y="420"/>
                  </a:cubicBezTo>
                  <a:cubicBezTo>
                    <a:pt x="5821" y="311"/>
                    <a:pt x="5661" y="259"/>
                    <a:pt x="5500" y="259"/>
                  </a:cubicBezTo>
                  <a:cubicBezTo>
                    <a:pt x="5391" y="259"/>
                    <a:pt x="5283" y="283"/>
                    <a:pt x="5182" y="329"/>
                  </a:cubicBezTo>
                  <a:cubicBezTo>
                    <a:pt x="4851" y="102"/>
                    <a:pt x="4468" y="1"/>
                    <a:pt x="4075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8"/>
            <p:cNvSpPr/>
            <p:nvPr/>
          </p:nvSpPr>
          <p:spPr>
            <a:xfrm>
              <a:off x="6583869" y="4401251"/>
              <a:ext cx="384965" cy="184092"/>
            </a:xfrm>
            <a:custGeom>
              <a:rect b="b" l="l" r="r" t="t"/>
              <a:pathLst>
                <a:path extrusionOk="0" h="2238" w="4680">
                  <a:moveTo>
                    <a:pt x="0" y="1"/>
                  </a:moveTo>
                  <a:lnTo>
                    <a:pt x="0" y="1987"/>
                  </a:lnTo>
                  <a:cubicBezTo>
                    <a:pt x="0" y="2101"/>
                    <a:pt x="92" y="2192"/>
                    <a:pt x="206" y="2192"/>
                  </a:cubicBezTo>
                  <a:lnTo>
                    <a:pt x="4428" y="2238"/>
                  </a:lnTo>
                  <a:cubicBezTo>
                    <a:pt x="4588" y="2238"/>
                    <a:pt x="4680" y="2032"/>
                    <a:pt x="4543" y="1918"/>
                  </a:cubicBezTo>
                  <a:lnTo>
                    <a:pt x="2671" y="229"/>
                  </a:lnTo>
                  <a:lnTo>
                    <a:pt x="23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6580085" y="4397550"/>
              <a:ext cx="388749" cy="191578"/>
            </a:xfrm>
            <a:custGeom>
              <a:rect b="b" l="l" r="r" t="t"/>
              <a:pathLst>
                <a:path extrusionOk="0" h="2329" w="4726">
                  <a:moveTo>
                    <a:pt x="2375" y="92"/>
                  </a:moveTo>
                  <a:lnTo>
                    <a:pt x="2671" y="297"/>
                  </a:lnTo>
                  <a:lnTo>
                    <a:pt x="4566" y="2009"/>
                  </a:lnTo>
                  <a:cubicBezTo>
                    <a:pt x="4611" y="2054"/>
                    <a:pt x="4611" y="2100"/>
                    <a:pt x="4589" y="2146"/>
                  </a:cubicBezTo>
                  <a:cubicBezTo>
                    <a:pt x="4589" y="2191"/>
                    <a:pt x="4543" y="2237"/>
                    <a:pt x="4474" y="2237"/>
                  </a:cubicBezTo>
                  <a:lnTo>
                    <a:pt x="252" y="2191"/>
                  </a:lnTo>
                  <a:cubicBezTo>
                    <a:pt x="206" y="2191"/>
                    <a:pt x="160" y="2169"/>
                    <a:pt x="138" y="2146"/>
                  </a:cubicBezTo>
                  <a:cubicBezTo>
                    <a:pt x="115" y="2100"/>
                    <a:pt x="92" y="2077"/>
                    <a:pt x="92" y="2032"/>
                  </a:cubicBezTo>
                  <a:lnTo>
                    <a:pt x="92" y="114"/>
                  </a:lnTo>
                  <a:lnTo>
                    <a:pt x="2375" y="92"/>
                  </a:lnTo>
                  <a:close/>
                  <a:moveTo>
                    <a:pt x="46" y="0"/>
                  </a:moveTo>
                  <a:cubicBezTo>
                    <a:pt x="24" y="0"/>
                    <a:pt x="1" y="23"/>
                    <a:pt x="1" y="46"/>
                  </a:cubicBezTo>
                  <a:lnTo>
                    <a:pt x="1" y="2032"/>
                  </a:lnTo>
                  <a:cubicBezTo>
                    <a:pt x="1" y="2100"/>
                    <a:pt x="24" y="2169"/>
                    <a:pt x="69" y="2214"/>
                  </a:cubicBezTo>
                  <a:cubicBezTo>
                    <a:pt x="115" y="2260"/>
                    <a:pt x="183" y="2283"/>
                    <a:pt x="252" y="2283"/>
                  </a:cubicBezTo>
                  <a:lnTo>
                    <a:pt x="4474" y="2328"/>
                  </a:lnTo>
                  <a:cubicBezTo>
                    <a:pt x="4566" y="2328"/>
                    <a:pt x="4657" y="2283"/>
                    <a:pt x="4703" y="2191"/>
                  </a:cubicBezTo>
                  <a:cubicBezTo>
                    <a:pt x="4726" y="2100"/>
                    <a:pt x="4703" y="1986"/>
                    <a:pt x="4634" y="1918"/>
                  </a:cubicBezTo>
                  <a:lnTo>
                    <a:pt x="2740" y="228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6583869" y="4549639"/>
              <a:ext cx="384965" cy="35700"/>
            </a:xfrm>
            <a:custGeom>
              <a:rect b="b" l="l" r="r" t="t"/>
              <a:pathLst>
                <a:path extrusionOk="0" h="434" w="4680">
                  <a:moveTo>
                    <a:pt x="0" y="0"/>
                  </a:moveTo>
                  <a:lnTo>
                    <a:pt x="0" y="183"/>
                  </a:lnTo>
                  <a:cubicBezTo>
                    <a:pt x="0" y="297"/>
                    <a:pt x="92" y="388"/>
                    <a:pt x="206" y="388"/>
                  </a:cubicBezTo>
                  <a:lnTo>
                    <a:pt x="4428" y="434"/>
                  </a:lnTo>
                  <a:cubicBezTo>
                    <a:pt x="4588" y="434"/>
                    <a:pt x="4680" y="228"/>
                    <a:pt x="4543" y="114"/>
                  </a:cubicBezTo>
                  <a:lnTo>
                    <a:pt x="4497" y="69"/>
                  </a:lnTo>
                  <a:cubicBezTo>
                    <a:pt x="4451" y="91"/>
                    <a:pt x="4406" y="114"/>
                    <a:pt x="4360" y="114"/>
                  </a:cubicBezTo>
                  <a:lnTo>
                    <a:pt x="137" y="69"/>
                  </a:lnTo>
                  <a:cubicBezTo>
                    <a:pt x="92" y="69"/>
                    <a:pt x="46" y="46"/>
                    <a:pt x="0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6581976" y="4545314"/>
              <a:ext cx="388749" cy="43267"/>
            </a:xfrm>
            <a:custGeom>
              <a:rect b="b" l="l" r="r" t="t"/>
              <a:pathLst>
                <a:path extrusionOk="0" h="526" w="4726">
                  <a:moveTo>
                    <a:pt x="92" y="137"/>
                  </a:moveTo>
                  <a:cubicBezTo>
                    <a:pt x="138" y="160"/>
                    <a:pt x="160" y="160"/>
                    <a:pt x="183" y="160"/>
                  </a:cubicBezTo>
                  <a:lnTo>
                    <a:pt x="4406" y="206"/>
                  </a:lnTo>
                  <a:cubicBezTo>
                    <a:pt x="4452" y="206"/>
                    <a:pt x="4497" y="206"/>
                    <a:pt x="4520" y="183"/>
                  </a:cubicBezTo>
                  <a:lnTo>
                    <a:pt x="4566" y="206"/>
                  </a:lnTo>
                  <a:cubicBezTo>
                    <a:pt x="4611" y="251"/>
                    <a:pt x="4611" y="297"/>
                    <a:pt x="4589" y="343"/>
                  </a:cubicBezTo>
                  <a:cubicBezTo>
                    <a:pt x="4589" y="388"/>
                    <a:pt x="4543" y="434"/>
                    <a:pt x="4474" y="434"/>
                  </a:cubicBezTo>
                  <a:lnTo>
                    <a:pt x="252" y="388"/>
                  </a:lnTo>
                  <a:cubicBezTo>
                    <a:pt x="206" y="388"/>
                    <a:pt x="160" y="366"/>
                    <a:pt x="138" y="343"/>
                  </a:cubicBezTo>
                  <a:cubicBezTo>
                    <a:pt x="115" y="297"/>
                    <a:pt x="92" y="274"/>
                    <a:pt x="92" y="229"/>
                  </a:cubicBezTo>
                  <a:lnTo>
                    <a:pt x="92" y="137"/>
                  </a:lnTo>
                  <a:close/>
                  <a:moveTo>
                    <a:pt x="24" y="0"/>
                  </a:moveTo>
                  <a:cubicBezTo>
                    <a:pt x="1" y="23"/>
                    <a:pt x="1" y="23"/>
                    <a:pt x="1" y="46"/>
                  </a:cubicBezTo>
                  <a:lnTo>
                    <a:pt x="1" y="229"/>
                  </a:lnTo>
                  <a:cubicBezTo>
                    <a:pt x="1" y="297"/>
                    <a:pt x="24" y="366"/>
                    <a:pt x="69" y="411"/>
                  </a:cubicBezTo>
                  <a:cubicBezTo>
                    <a:pt x="115" y="457"/>
                    <a:pt x="183" y="480"/>
                    <a:pt x="252" y="480"/>
                  </a:cubicBezTo>
                  <a:lnTo>
                    <a:pt x="4474" y="525"/>
                  </a:lnTo>
                  <a:cubicBezTo>
                    <a:pt x="4566" y="525"/>
                    <a:pt x="4657" y="480"/>
                    <a:pt x="4703" y="388"/>
                  </a:cubicBezTo>
                  <a:cubicBezTo>
                    <a:pt x="4726" y="297"/>
                    <a:pt x="4703" y="183"/>
                    <a:pt x="4634" y="115"/>
                  </a:cubicBezTo>
                  <a:lnTo>
                    <a:pt x="4566" y="69"/>
                  </a:lnTo>
                  <a:cubicBezTo>
                    <a:pt x="4554" y="57"/>
                    <a:pt x="4543" y="52"/>
                    <a:pt x="4532" y="52"/>
                  </a:cubicBezTo>
                  <a:cubicBezTo>
                    <a:pt x="4520" y="52"/>
                    <a:pt x="4509" y="57"/>
                    <a:pt x="4497" y="69"/>
                  </a:cubicBezTo>
                  <a:cubicBezTo>
                    <a:pt x="4474" y="92"/>
                    <a:pt x="4429" y="92"/>
                    <a:pt x="4406" y="92"/>
                  </a:cubicBezTo>
                  <a:lnTo>
                    <a:pt x="183" y="46"/>
                  </a:lnTo>
                  <a:cubicBezTo>
                    <a:pt x="138" y="46"/>
                    <a:pt x="115" y="46"/>
                    <a:pt x="92" y="23"/>
                  </a:cubicBezTo>
                  <a:cubicBezTo>
                    <a:pt x="69" y="0"/>
                    <a:pt x="46" y="0"/>
                    <a:pt x="24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6976600" y="4530463"/>
              <a:ext cx="324917" cy="1974"/>
            </a:xfrm>
            <a:custGeom>
              <a:rect b="b" l="l" r="r" t="t"/>
              <a:pathLst>
                <a:path extrusionOk="0" h="24" w="3950">
                  <a:moveTo>
                    <a:pt x="3949" y="23"/>
                  </a:moveTo>
                  <a:lnTo>
                    <a:pt x="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6627053" y="4447479"/>
              <a:ext cx="62022" cy="57416"/>
            </a:xfrm>
            <a:custGeom>
              <a:rect b="b" l="l" r="r" t="t"/>
              <a:pathLst>
                <a:path extrusionOk="0" h="698" w="754">
                  <a:moveTo>
                    <a:pt x="362" y="1"/>
                  </a:moveTo>
                  <a:cubicBezTo>
                    <a:pt x="206" y="1"/>
                    <a:pt x="63" y="125"/>
                    <a:pt x="23" y="283"/>
                  </a:cubicBezTo>
                  <a:cubicBezTo>
                    <a:pt x="0" y="466"/>
                    <a:pt x="114" y="649"/>
                    <a:pt x="297" y="694"/>
                  </a:cubicBezTo>
                  <a:cubicBezTo>
                    <a:pt x="315" y="696"/>
                    <a:pt x="332" y="697"/>
                    <a:pt x="349" y="697"/>
                  </a:cubicBezTo>
                  <a:cubicBezTo>
                    <a:pt x="532" y="697"/>
                    <a:pt x="687" y="587"/>
                    <a:pt x="708" y="420"/>
                  </a:cubicBezTo>
                  <a:cubicBezTo>
                    <a:pt x="754" y="215"/>
                    <a:pt x="617" y="32"/>
                    <a:pt x="434" y="9"/>
                  </a:cubicBezTo>
                  <a:cubicBezTo>
                    <a:pt x="410" y="3"/>
                    <a:pt x="386" y="1"/>
                    <a:pt x="362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8"/>
            <p:cNvSpPr/>
            <p:nvPr/>
          </p:nvSpPr>
          <p:spPr>
            <a:xfrm>
              <a:off x="6628611" y="4447001"/>
              <a:ext cx="67614" cy="57677"/>
            </a:xfrm>
            <a:custGeom>
              <a:rect b="b" l="l" r="r" t="t"/>
              <a:pathLst>
                <a:path extrusionOk="0" h="786" w="823">
                  <a:moveTo>
                    <a:pt x="480" y="101"/>
                  </a:moveTo>
                  <a:cubicBezTo>
                    <a:pt x="548" y="124"/>
                    <a:pt x="617" y="170"/>
                    <a:pt x="663" y="215"/>
                  </a:cubicBezTo>
                  <a:cubicBezTo>
                    <a:pt x="708" y="284"/>
                    <a:pt x="731" y="375"/>
                    <a:pt x="708" y="444"/>
                  </a:cubicBezTo>
                  <a:cubicBezTo>
                    <a:pt x="685" y="535"/>
                    <a:pt x="640" y="603"/>
                    <a:pt x="594" y="649"/>
                  </a:cubicBezTo>
                  <a:cubicBezTo>
                    <a:pt x="526" y="672"/>
                    <a:pt x="434" y="695"/>
                    <a:pt x="366" y="695"/>
                  </a:cubicBezTo>
                  <a:cubicBezTo>
                    <a:pt x="275" y="672"/>
                    <a:pt x="229" y="626"/>
                    <a:pt x="183" y="558"/>
                  </a:cubicBezTo>
                  <a:cubicBezTo>
                    <a:pt x="138" y="489"/>
                    <a:pt x="115" y="421"/>
                    <a:pt x="138" y="329"/>
                  </a:cubicBezTo>
                  <a:cubicBezTo>
                    <a:pt x="138" y="261"/>
                    <a:pt x="183" y="192"/>
                    <a:pt x="252" y="147"/>
                  </a:cubicBezTo>
                  <a:cubicBezTo>
                    <a:pt x="297" y="124"/>
                    <a:pt x="366" y="101"/>
                    <a:pt x="412" y="101"/>
                  </a:cubicBezTo>
                  <a:close/>
                  <a:moveTo>
                    <a:pt x="412" y="1"/>
                  </a:moveTo>
                  <a:cubicBezTo>
                    <a:pt x="329" y="1"/>
                    <a:pt x="250" y="22"/>
                    <a:pt x="183" y="55"/>
                  </a:cubicBezTo>
                  <a:cubicBezTo>
                    <a:pt x="92" y="124"/>
                    <a:pt x="46" y="215"/>
                    <a:pt x="24" y="329"/>
                  </a:cubicBezTo>
                  <a:cubicBezTo>
                    <a:pt x="1" y="421"/>
                    <a:pt x="24" y="535"/>
                    <a:pt x="92" y="626"/>
                  </a:cubicBezTo>
                  <a:cubicBezTo>
                    <a:pt x="138" y="717"/>
                    <a:pt x="229" y="763"/>
                    <a:pt x="343" y="786"/>
                  </a:cubicBezTo>
                  <a:lnTo>
                    <a:pt x="412" y="786"/>
                  </a:lnTo>
                  <a:cubicBezTo>
                    <a:pt x="503" y="786"/>
                    <a:pt x="571" y="763"/>
                    <a:pt x="640" y="717"/>
                  </a:cubicBezTo>
                  <a:cubicBezTo>
                    <a:pt x="731" y="672"/>
                    <a:pt x="800" y="580"/>
                    <a:pt x="822" y="466"/>
                  </a:cubicBezTo>
                  <a:cubicBezTo>
                    <a:pt x="822" y="352"/>
                    <a:pt x="800" y="261"/>
                    <a:pt x="754" y="170"/>
                  </a:cubicBezTo>
                  <a:cubicBezTo>
                    <a:pt x="685" y="78"/>
                    <a:pt x="594" y="10"/>
                    <a:pt x="503" y="10"/>
                  </a:cubicBezTo>
                  <a:cubicBezTo>
                    <a:pt x="472" y="4"/>
                    <a:pt x="442" y="1"/>
                    <a:pt x="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6773468" y="4420088"/>
              <a:ext cx="30106" cy="31998"/>
            </a:xfrm>
            <a:custGeom>
              <a:rect b="b" l="l" r="r" t="t"/>
              <a:pathLst>
                <a:path extrusionOk="0" h="389" w="366">
                  <a:moveTo>
                    <a:pt x="1" y="388"/>
                  </a:moveTo>
                  <a:lnTo>
                    <a:pt x="366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6767875" y="4414906"/>
              <a:ext cx="39484" cy="40882"/>
            </a:xfrm>
            <a:custGeom>
              <a:rect b="b" l="l" r="r" t="t"/>
              <a:pathLst>
                <a:path extrusionOk="0" h="497" w="480">
                  <a:moveTo>
                    <a:pt x="423" y="0"/>
                  </a:moveTo>
                  <a:cubicBezTo>
                    <a:pt x="411" y="0"/>
                    <a:pt x="400" y="6"/>
                    <a:pt x="388" y="17"/>
                  </a:cubicBezTo>
                  <a:lnTo>
                    <a:pt x="23" y="405"/>
                  </a:lnTo>
                  <a:cubicBezTo>
                    <a:pt x="0" y="428"/>
                    <a:pt x="23" y="474"/>
                    <a:pt x="46" y="474"/>
                  </a:cubicBezTo>
                  <a:cubicBezTo>
                    <a:pt x="46" y="497"/>
                    <a:pt x="69" y="497"/>
                    <a:pt x="69" y="497"/>
                  </a:cubicBezTo>
                  <a:cubicBezTo>
                    <a:pt x="92" y="497"/>
                    <a:pt x="92" y="497"/>
                    <a:pt x="114" y="474"/>
                  </a:cubicBezTo>
                  <a:lnTo>
                    <a:pt x="457" y="86"/>
                  </a:lnTo>
                  <a:cubicBezTo>
                    <a:pt x="480" y="63"/>
                    <a:pt x="480" y="40"/>
                    <a:pt x="457" y="17"/>
                  </a:cubicBezTo>
                  <a:cubicBezTo>
                    <a:pt x="445" y="6"/>
                    <a:pt x="434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8"/>
            <p:cNvSpPr/>
            <p:nvPr/>
          </p:nvSpPr>
          <p:spPr>
            <a:xfrm>
              <a:off x="6797898" y="4442626"/>
              <a:ext cx="28214" cy="31998"/>
            </a:xfrm>
            <a:custGeom>
              <a:rect b="b" l="l" r="r" t="t"/>
              <a:pathLst>
                <a:path extrusionOk="0" h="389" w="343">
                  <a:moveTo>
                    <a:pt x="0" y="388"/>
                  </a:moveTo>
                  <a:lnTo>
                    <a:pt x="343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6792222" y="4437443"/>
              <a:ext cx="39566" cy="40882"/>
            </a:xfrm>
            <a:custGeom>
              <a:rect b="b" l="l" r="r" t="t"/>
              <a:pathLst>
                <a:path extrusionOk="0" h="497" w="481">
                  <a:moveTo>
                    <a:pt x="415" y="0"/>
                  </a:moveTo>
                  <a:cubicBezTo>
                    <a:pt x="400" y="0"/>
                    <a:pt x="389" y="6"/>
                    <a:pt x="389" y="17"/>
                  </a:cubicBezTo>
                  <a:lnTo>
                    <a:pt x="24" y="405"/>
                  </a:lnTo>
                  <a:cubicBezTo>
                    <a:pt x="1" y="428"/>
                    <a:pt x="1" y="451"/>
                    <a:pt x="24" y="474"/>
                  </a:cubicBezTo>
                  <a:cubicBezTo>
                    <a:pt x="47" y="497"/>
                    <a:pt x="47" y="497"/>
                    <a:pt x="69" y="497"/>
                  </a:cubicBezTo>
                  <a:cubicBezTo>
                    <a:pt x="69" y="497"/>
                    <a:pt x="92" y="497"/>
                    <a:pt x="115" y="474"/>
                  </a:cubicBezTo>
                  <a:lnTo>
                    <a:pt x="457" y="86"/>
                  </a:lnTo>
                  <a:cubicBezTo>
                    <a:pt x="480" y="63"/>
                    <a:pt x="480" y="40"/>
                    <a:pt x="457" y="17"/>
                  </a:cubicBezTo>
                  <a:cubicBezTo>
                    <a:pt x="446" y="6"/>
                    <a:pt x="429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8"/>
            <p:cNvSpPr/>
            <p:nvPr/>
          </p:nvSpPr>
          <p:spPr>
            <a:xfrm>
              <a:off x="6820436" y="4463271"/>
              <a:ext cx="28214" cy="31998"/>
            </a:xfrm>
            <a:custGeom>
              <a:rect b="b" l="l" r="r" t="t"/>
              <a:pathLst>
                <a:path extrusionOk="0" h="389" w="343">
                  <a:moveTo>
                    <a:pt x="0" y="388"/>
                  </a:moveTo>
                  <a:lnTo>
                    <a:pt x="343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8"/>
            <p:cNvSpPr/>
            <p:nvPr/>
          </p:nvSpPr>
          <p:spPr>
            <a:xfrm>
              <a:off x="6814760" y="4459981"/>
              <a:ext cx="39566" cy="40882"/>
            </a:xfrm>
            <a:custGeom>
              <a:rect b="b" l="l" r="r" t="t"/>
              <a:pathLst>
                <a:path extrusionOk="0" h="497" w="481">
                  <a:moveTo>
                    <a:pt x="415" y="0"/>
                  </a:moveTo>
                  <a:cubicBezTo>
                    <a:pt x="400" y="0"/>
                    <a:pt x="389" y="6"/>
                    <a:pt x="389" y="17"/>
                  </a:cubicBezTo>
                  <a:lnTo>
                    <a:pt x="24" y="405"/>
                  </a:lnTo>
                  <a:cubicBezTo>
                    <a:pt x="1" y="428"/>
                    <a:pt x="1" y="451"/>
                    <a:pt x="24" y="474"/>
                  </a:cubicBezTo>
                  <a:cubicBezTo>
                    <a:pt x="47" y="497"/>
                    <a:pt x="47" y="497"/>
                    <a:pt x="69" y="497"/>
                  </a:cubicBezTo>
                  <a:cubicBezTo>
                    <a:pt x="69" y="497"/>
                    <a:pt x="92" y="474"/>
                    <a:pt x="115" y="474"/>
                  </a:cubicBezTo>
                  <a:lnTo>
                    <a:pt x="457" y="86"/>
                  </a:lnTo>
                  <a:cubicBezTo>
                    <a:pt x="480" y="63"/>
                    <a:pt x="480" y="40"/>
                    <a:pt x="457" y="17"/>
                  </a:cubicBezTo>
                  <a:cubicBezTo>
                    <a:pt x="446" y="6"/>
                    <a:pt x="429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6749038" y="4346470"/>
              <a:ext cx="33890" cy="66217"/>
            </a:xfrm>
            <a:custGeom>
              <a:rect b="b" l="l" r="r" t="t"/>
              <a:pathLst>
                <a:path extrusionOk="0" h="805" w="412">
                  <a:moveTo>
                    <a:pt x="198" y="0"/>
                  </a:moveTo>
                  <a:cubicBezTo>
                    <a:pt x="185" y="0"/>
                    <a:pt x="173" y="2"/>
                    <a:pt x="161" y="5"/>
                  </a:cubicBezTo>
                  <a:cubicBezTo>
                    <a:pt x="69" y="28"/>
                    <a:pt x="1" y="119"/>
                    <a:pt x="24" y="210"/>
                  </a:cubicBezTo>
                  <a:cubicBezTo>
                    <a:pt x="46" y="322"/>
                    <a:pt x="265" y="805"/>
                    <a:pt x="317" y="805"/>
                  </a:cubicBezTo>
                  <a:cubicBezTo>
                    <a:pt x="318" y="805"/>
                    <a:pt x="320" y="804"/>
                    <a:pt x="321" y="804"/>
                  </a:cubicBezTo>
                  <a:cubicBezTo>
                    <a:pt x="412" y="758"/>
                    <a:pt x="389" y="256"/>
                    <a:pt x="366" y="142"/>
                  </a:cubicBezTo>
                  <a:cubicBezTo>
                    <a:pt x="366" y="63"/>
                    <a:pt x="280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6745337" y="4342686"/>
              <a:ext cx="43267" cy="73703"/>
            </a:xfrm>
            <a:custGeom>
              <a:rect b="b" l="l" r="r" t="t"/>
              <a:pathLst>
                <a:path extrusionOk="0" h="896" w="526">
                  <a:moveTo>
                    <a:pt x="206" y="97"/>
                  </a:moveTo>
                  <a:cubicBezTo>
                    <a:pt x="297" y="97"/>
                    <a:pt x="343" y="142"/>
                    <a:pt x="366" y="211"/>
                  </a:cubicBezTo>
                  <a:cubicBezTo>
                    <a:pt x="388" y="302"/>
                    <a:pt x="388" y="644"/>
                    <a:pt x="343" y="759"/>
                  </a:cubicBezTo>
                  <a:cubicBezTo>
                    <a:pt x="274" y="644"/>
                    <a:pt x="137" y="325"/>
                    <a:pt x="114" y="256"/>
                  </a:cubicBezTo>
                  <a:cubicBezTo>
                    <a:pt x="114" y="211"/>
                    <a:pt x="114" y="188"/>
                    <a:pt x="137" y="165"/>
                  </a:cubicBezTo>
                  <a:cubicBezTo>
                    <a:pt x="160" y="119"/>
                    <a:pt x="183" y="119"/>
                    <a:pt x="206" y="97"/>
                  </a:cubicBezTo>
                  <a:close/>
                  <a:moveTo>
                    <a:pt x="250" y="1"/>
                  </a:moveTo>
                  <a:cubicBezTo>
                    <a:pt x="235" y="1"/>
                    <a:pt x="220" y="2"/>
                    <a:pt x="206" y="5"/>
                  </a:cubicBezTo>
                  <a:cubicBezTo>
                    <a:pt x="137" y="5"/>
                    <a:pt x="92" y="51"/>
                    <a:pt x="46" y="97"/>
                  </a:cubicBezTo>
                  <a:cubicBezTo>
                    <a:pt x="0" y="142"/>
                    <a:pt x="0" y="211"/>
                    <a:pt x="0" y="279"/>
                  </a:cubicBezTo>
                  <a:cubicBezTo>
                    <a:pt x="23" y="348"/>
                    <a:pt x="229" y="850"/>
                    <a:pt x="320" y="895"/>
                  </a:cubicBezTo>
                  <a:lnTo>
                    <a:pt x="388" y="895"/>
                  </a:lnTo>
                  <a:cubicBezTo>
                    <a:pt x="525" y="804"/>
                    <a:pt x="480" y="234"/>
                    <a:pt x="480" y="188"/>
                  </a:cubicBezTo>
                  <a:cubicBezTo>
                    <a:pt x="460" y="68"/>
                    <a:pt x="353" y="1"/>
                    <a:pt x="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8"/>
            <p:cNvSpPr/>
            <p:nvPr/>
          </p:nvSpPr>
          <p:spPr>
            <a:xfrm>
              <a:off x="6771576" y="4372215"/>
              <a:ext cx="62104" cy="39319"/>
            </a:xfrm>
            <a:custGeom>
              <a:rect b="b" l="l" r="r" t="t"/>
              <a:pathLst>
                <a:path extrusionOk="0" h="478" w="755">
                  <a:moveTo>
                    <a:pt x="557" y="0"/>
                  </a:moveTo>
                  <a:cubicBezTo>
                    <a:pt x="524" y="0"/>
                    <a:pt x="489" y="10"/>
                    <a:pt x="457" y="34"/>
                  </a:cubicBezTo>
                  <a:cubicBezTo>
                    <a:pt x="366" y="80"/>
                    <a:pt x="1" y="400"/>
                    <a:pt x="47" y="468"/>
                  </a:cubicBezTo>
                  <a:cubicBezTo>
                    <a:pt x="50" y="474"/>
                    <a:pt x="62" y="477"/>
                    <a:pt x="82" y="477"/>
                  </a:cubicBezTo>
                  <a:cubicBezTo>
                    <a:pt x="201" y="477"/>
                    <a:pt x="581" y="370"/>
                    <a:pt x="640" y="331"/>
                  </a:cubicBezTo>
                  <a:cubicBezTo>
                    <a:pt x="731" y="285"/>
                    <a:pt x="754" y="171"/>
                    <a:pt x="708" y="80"/>
                  </a:cubicBezTo>
                  <a:cubicBezTo>
                    <a:pt x="679" y="35"/>
                    <a:pt x="620" y="0"/>
                    <a:pt x="5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8"/>
            <p:cNvSpPr/>
            <p:nvPr/>
          </p:nvSpPr>
          <p:spPr>
            <a:xfrm>
              <a:off x="6769766" y="4368103"/>
              <a:ext cx="69508" cy="48285"/>
            </a:xfrm>
            <a:custGeom>
              <a:rect b="b" l="l" r="r" t="t"/>
              <a:pathLst>
                <a:path extrusionOk="0" h="587" w="845">
                  <a:moveTo>
                    <a:pt x="616" y="107"/>
                  </a:moveTo>
                  <a:cubicBezTo>
                    <a:pt x="639" y="107"/>
                    <a:pt x="662" y="130"/>
                    <a:pt x="685" y="176"/>
                  </a:cubicBezTo>
                  <a:cubicBezTo>
                    <a:pt x="730" y="221"/>
                    <a:pt x="708" y="313"/>
                    <a:pt x="639" y="335"/>
                  </a:cubicBezTo>
                  <a:cubicBezTo>
                    <a:pt x="571" y="381"/>
                    <a:pt x="251" y="472"/>
                    <a:pt x="137" y="472"/>
                  </a:cubicBezTo>
                  <a:cubicBezTo>
                    <a:pt x="183" y="381"/>
                    <a:pt x="411" y="176"/>
                    <a:pt x="502" y="130"/>
                  </a:cubicBezTo>
                  <a:cubicBezTo>
                    <a:pt x="548" y="107"/>
                    <a:pt x="571" y="107"/>
                    <a:pt x="616" y="107"/>
                  </a:cubicBezTo>
                  <a:close/>
                  <a:moveTo>
                    <a:pt x="590" y="0"/>
                  </a:moveTo>
                  <a:cubicBezTo>
                    <a:pt x="545" y="0"/>
                    <a:pt x="499" y="13"/>
                    <a:pt x="457" y="39"/>
                  </a:cubicBezTo>
                  <a:cubicBezTo>
                    <a:pt x="388" y="61"/>
                    <a:pt x="46" y="335"/>
                    <a:pt x="23" y="472"/>
                  </a:cubicBezTo>
                  <a:cubicBezTo>
                    <a:pt x="0" y="518"/>
                    <a:pt x="23" y="541"/>
                    <a:pt x="23" y="564"/>
                  </a:cubicBezTo>
                  <a:cubicBezTo>
                    <a:pt x="46" y="586"/>
                    <a:pt x="69" y="586"/>
                    <a:pt x="114" y="586"/>
                  </a:cubicBezTo>
                  <a:cubicBezTo>
                    <a:pt x="297" y="586"/>
                    <a:pt x="685" y="450"/>
                    <a:pt x="685" y="427"/>
                  </a:cubicBezTo>
                  <a:cubicBezTo>
                    <a:pt x="799" y="358"/>
                    <a:pt x="845" y="221"/>
                    <a:pt x="776" y="107"/>
                  </a:cubicBezTo>
                  <a:cubicBezTo>
                    <a:pt x="733" y="36"/>
                    <a:pt x="664" y="0"/>
                    <a:pt x="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6482448" y="3214725"/>
              <a:ext cx="167229" cy="764254"/>
            </a:xfrm>
            <a:custGeom>
              <a:rect b="b" l="l" r="r" t="t"/>
              <a:pathLst>
                <a:path extrusionOk="0" h="9291" w="2033">
                  <a:moveTo>
                    <a:pt x="1964" y="0"/>
                  </a:moveTo>
                  <a:cubicBezTo>
                    <a:pt x="1941" y="0"/>
                    <a:pt x="1918" y="23"/>
                    <a:pt x="1918" y="69"/>
                  </a:cubicBezTo>
                  <a:lnTo>
                    <a:pt x="1827" y="2922"/>
                  </a:lnTo>
                  <a:cubicBezTo>
                    <a:pt x="1804" y="3675"/>
                    <a:pt x="1667" y="4428"/>
                    <a:pt x="1416" y="5136"/>
                  </a:cubicBezTo>
                  <a:lnTo>
                    <a:pt x="1" y="9222"/>
                  </a:lnTo>
                  <a:cubicBezTo>
                    <a:pt x="1" y="9267"/>
                    <a:pt x="24" y="9290"/>
                    <a:pt x="46" y="9290"/>
                  </a:cubicBezTo>
                  <a:lnTo>
                    <a:pt x="69" y="9290"/>
                  </a:lnTo>
                  <a:cubicBezTo>
                    <a:pt x="92" y="9290"/>
                    <a:pt x="92" y="9290"/>
                    <a:pt x="115" y="9267"/>
                  </a:cubicBezTo>
                  <a:lnTo>
                    <a:pt x="1507" y="5182"/>
                  </a:lnTo>
                  <a:cubicBezTo>
                    <a:pt x="1758" y="4451"/>
                    <a:pt x="1895" y="3698"/>
                    <a:pt x="1918" y="2922"/>
                  </a:cubicBezTo>
                  <a:lnTo>
                    <a:pt x="2032" y="69"/>
                  </a:lnTo>
                  <a:cubicBezTo>
                    <a:pt x="2032" y="46"/>
                    <a:pt x="2009" y="0"/>
                    <a:pt x="1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6865512" y="2353105"/>
              <a:ext cx="120178" cy="122235"/>
            </a:xfrm>
            <a:custGeom>
              <a:rect b="b" l="l" r="r" t="t"/>
              <a:pathLst>
                <a:path extrusionOk="0" h="1486" w="1461">
                  <a:moveTo>
                    <a:pt x="961" y="1"/>
                  </a:moveTo>
                  <a:cubicBezTo>
                    <a:pt x="735" y="1"/>
                    <a:pt x="528" y="95"/>
                    <a:pt x="365" y="204"/>
                  </a:cubicBezTo>
                  <a:cubicBezTo>
                    <a:pt x="69" y="409"/>
                    <a:pt x="0" y="820"/>
                    <a:pt x="206" y="1117"/>
                  </a:cubicBezTo>
                  <a:lnTo>
                    <a:pt x="477" y="1371"/>
                  </a:lnTo>
                  <a:lnTo>
                    <a:pt x="477" y="1371"/>
                  </a:lnTo>
                  <a:cubicBezTo>
                    <a:pt x="477" y="1357"/>
                    <a:pt x="478" y="1340"/>
                    <a:pt x="479" y="1322"/>
                  </a:cubicBezTo>
                  <a:cubicBezTo>
                    <a:pt x="525" y="1094"/>
                    <a:pt x="1004" y="660"/>
                    <a:pt x="1233" y="387"/>
                  </a:cubicBezTo>
                  <a:cubicBezTo>
                    <a:pt x="1461" y="113"/>
                    <a:pt x="1141" y="21"/>
                    <a:pt x="1141" y="21"/>
                  </a:cubicBezTo>
                  <a:cubicBezTo>
                    <a:pt x="1080" y="7"/>
                    <a:pt x="1020" y="1"/>
                    <a:pt x="961" y="1"/>
                  </a:cubicBezTo>
                  <a:close/>
                  <a:moveTo>
                    <a:pt x="477" y="1371"/>
                  </a:moveTo>
                  <a:cubicBezTo>
                    <a:pt x="475" y="1462"/>
                    <a:pt x="497" y="1485"/>
                    <a:pt x="520" y="1485"/>
                  </a:cubicBezTo>
                  <a:cubicBezTo>
                    <a:pt x="545" y="1485"/>
                    <a:pt x="571" y="1459"/>
                    <a:pt x="571" y="1459"/>
                  </a:cubicBezTo>
                  <a:lnTo>
                    <a:pt x="477" y="137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6195212" y="1778390"/>
              <a:ext cx="593406" cy="599081"/>
            </a:xfrm>
            <a:custGeom>
              <a:rect b="b" l="l" r="r" t="t"/>
              <a:pathLst>
                <a:path extrusionOk="0" h="7283" w="7214">
                  <a:moveTo>
                    <a:pt x="4109" y="115"/>
                  </a:moveTo>
                  <a:cubicBezTo>
                    <a:pt x="4520" y="115"/>
                    <a:pt x="4885" y="229"/>
                    <a:pt x="5182" y="435"/>
                  </a:cubicBezTo>
                  <a:cubicBezTo>
                    <a:pt x="5205" y="457"/>
                    <a:pt x="5228" y="457"/>
                    <a:pt x="5250" y="457"/>
                  </a:cubicBezTo>
                  <a:cubicBezTo>
                    <a:pt x="5355" y="410"/>
                    <a:pt x="5464" y="386"/>
                    <a:pt x="5569" y="386"/>
                  </a:cubicBezTo>
                  <a:cubicBezTo>
                    <a:pt x="5718" y="386"/>
                    <a:pt x="5861" y="433"/>
                    <a:pt x="5981" y="526"/>
                  </a:cubicBezTo>
                  <a:cubicBezTo>
                    <a:pt x="6460" y="845"/>
                    <a:pt x="6574" y="1393"/>
                    <a:pt x="6574" y="1804"/>
                  </a:cubicBezTo>
                  <a:cubicBezTo>
                    <a:pt x="6574" y="1895"/>
                    <a:pt x="6529" y="1987"/>
                    <a:pt x="6460" y="2032"/>
                  </a:cubicBezTo>
                  <a:cubicBezTo>
                    <a:pt x="6414" y="2067"/>
                    <a:pt x="6363" y="2084"/>
                    <a:pt x="6312" y="2084"/>
                  </a:cubicBezTo>
                  <a:cubicBezTo>
                    <a:pt x="6260" y="2084"/>
                    <a:pt x="6209" y="2067"/>
                    <a:pt x="6163" y="2032"/>
                  </a:cubicBezTo>
                  <a:lnTo>
                    <a:pt x="6118" y="2032"/>
                  </a:lnTo>
                  <a:cubicBezTo>
                    <a:pt x="6095" y="2055"/>
                    <a:pt x="6095" y="2078"/>
                    <a:pt x="6095" y="2101"/>
                  </a:cubicBezTo>
                  <a:cubicBezTo>
                    <a:pt x="6141" y="2283"/>
                    <a:pt x="6300" y="2489"/>
                    <a:pt x="6460" y="2672"/>
                  </a:cubicBezTo>
                  <a:cubicBezTo>
                    <a:pt x="6529" y="2763"/>
                    <a:pt x="6597" y="2877"/>
                    <a:pt x="6666" y="2945"/>
                  </a:cubicBezTo>
                  <a:cubicBezTo>
                    <a:pt x="6688" y="3014"/>
                    <a:pt x="6734" y="3082"/>
                    <a:pt x="6780" y="3174"/>
                  </a:cubicBezTo>
                  <a:cubicBezTo>
                    <a:pt x="7008" y="3516"/>
                    <a:pt x="7099" y="3881"/>
                    <a:pt x="7054" y="4246"/>
                  </a:cubicBezTo>
                  <a:cubicBezTo>
                    <a:pt x="6985" y="4794"/>
                    <a:pt x="6643" y="5274"/>
                    <a:pt x="6095" y="5570"/>
                  </a:cubicBezTo>
                  <a:cubicBezTo>
                    <a:pt x="5501" y="5867"/>
                    <a:pt x="4817" y="6255"/>
                    <a:pt x="4200" y="6712"/>
                  </a:cubicBezTo>
                  <a:cubicBezTo>
                    <a:pt x="3823" y="7017"/>
                    <a:pt x="3332" y="7181"/>
                    <a:pt x="2805" y="7181"/>
                  </a:cubicBezTo>
                  <a:cubicBezTo>
                    <a:pt x="2664" y="7181"/>
                    <a:pt x="2520" y="7169"/>
                    <a:pt x="2374" y="7145"/>
                  </a:cubicBezTo>
                  <a:cubicBezTo>
                    <a:pt x="1370" y="6963"/>
                    <a:pt x="594" y="6209"/>
                    <a:pt x="571" y="5342"/>
                  </a:cubicBezTo>
                  <a:cubicBezTo>
                    <a:pt x="548" y="5205"/>
                    <a:pt x="571" y="5068"/>
                    <a:pt x="594" y="4954"/>
                  </a:cubicBezTo>
                  <a:cubicBezTo>
                    <a:pt x="617" y="4908"/>
                    <a:pt x="617" y="4863"/>
                    <a:pt x="640" y="4817"/>
                  </a:cubicBezTo>
                  <a:cubicBezTo>
                    <a:pt x="662" y="4749"/>
                    <a:pt x="708" y="4657"/>
                    <a:pt x="685" y="4566"/>
                  </a:cubicBezTo>
                  <a:cubicBezTo>
                    <a:pt x="685" y="4429"/>
                    <a:pt x="594" y="4292"/>
                    <a:pt x="503" y="4201"/>
                  </a:cubicBezTo>
                  <a:cubicBezTo>
                    <a:pt x="480" y="4178"/>
                    <a:pt x="480" y="4155"/>
                    <a:pt x="457" y="4132"/>
                  </a:cubicBezTo>
                  <a:cubicBezTo>
                    <a:pt x="160" y="3721"/>
                    <a:pt x="115" y="3128"/>
                    <a:pt x="343" y="2672"/>
                  </a:cubicBezTo>
                  <a:cubicBezTo>
                    <a:pt x="480" y="2420"/>
                    <a:pt x="708" y="2215"/>
                    <a:pt x="982" y="2101"/>
                  </a:cubicBezTo>
                  <a:cubicBezTo>
                    <a:pt x="1005" y="2078"/>
                    <a:pt x="1050" y="2078"/>
                    <a:pt x="1096" y="2055"/>
                  </a:cubicBezTo>
                  <a:cubicBezTo>
                    <a:pt x="1187" y="2010"/>
                    <a:pt x="1302" y="1987"/>
                    <a:pt x="1416" y="1987"/>
                  </a:cubicBezTo>
                  <a:lnTo>
                    <a:pt x="1507" y="1987"/>
                  </a:lnTo>
                  <a:cubicBezTo>
                    <a:pt x="1621" y="1964"/>
                    <a:pt x="1735" y="1964"/>
                    <a:pt x="1849" y="1850"/>
                  </a:cubicBezTo>
                  <a:cubicBezTo>
                    <a:pt x="1918" y="1759"/>
                    <a:pt x="1941" y="1667"/>
                    <a:pt x="1986" y="1576"/>
                  </a:cubicBezTo>
                  <a:lnTo>
                    <a:pt x="1986" y="1553"/>
                  </a:lnTo>
                  <a:cubicBezTo>
                    <a:pt x="2123" y="1074"/>
                    <a:pt x="2374" y="731"/>
                    <a:pt x="2740" y="503"/>
                  </a:cubicBezTo>
                  <a:cubicBezTo>
                    <a:pt x="3196" y="252"/>
                    <a:pt x="3675" y="115"/>
                    <a:pt x="4109" y="115"/>
                  </a:cubicBezTo>
                  <a:close/>
                  <a:moveTo>
                    <a:pt x="4097" y="0"/>
                  </a:moveTo>
                  <a:cubicBezTo>
                    <a:pt x="3643" y="0"/>
                    <a:pt x="3159" y="137"/>
                    <a:pt x="2694" y="412"/>
                  </a:cubicBezTo>
                  <a:cubicBezTo>
                    <a:pt x="2306" y="640"/>
                    <a:pt x="2032" y="1028"/>
                    <a:pt x="1872" y="1530"/>
                  </a:cubicBezTo>
                  <a:lnTo>
                    <a:pt x="1872" y="1553"/>
                  </a:lnTo>
                  <a:cubicBezTo>
                    <a:pt x="1849" y="1622"/>
                    <a:pt x="1827" y="1713"/>
                    <a:pt x="1781" y="1781"/>
                  </a:cubicBezTo>
                  <a:cubicBezTo>
                    <a:pt x="1690" y="1850"/>
                    <a:pt x="1598" y="1873"/>
                    <a:pt x="1484" y="1873"/>
                  </a:cubicBezTo>
                  <a:lnTo>
                    <a:pt x="1393" y="1873"/>
                  </a:lnTo>
                  <a:cubicBezTo>
                    <a:pt x="1279" y="1895"/>
                    <a:pt x="1165" y="1918"/>
                    <a:pt x="1050" y="1964"/>
                  </a:cubicBezTo>
                  <a:cubicBezTo>
                    <a:pt x="1005" y="1964"/>
                    <a:pt x="982" y="1987"/>
                    <a:pt x="936" y="2010"/>
                  </a:cubicBezTo>
                  <a:cubicBezTo>
                    <a:pt x="640" y="2147"/>
                    <a:pt x="411" y="2352"/>
                    <a:pt x="252" y="2626"/>
                  </a:cubicBezTo>
                  <a:cubicBezTo>
                    <a:pt x="1" y="3128"/>
                    <a:pt x="46" y="3744"/>
                    <a:pt x="366" y="4201"/>
                  </a:cubicBezTo>
                  <a:cubicBezTo>
                    <a:pt x="389" y="4224"/>
                    <a:pt x="411" y="4246"/>
                    <a:pt x="411" y="4269"/>
                  </a:cubicBezTo>
                  <a:cubicBezTo>
                    <a:pt x="503" y="4361"/>
                    <a:pt x="571" y="4452"/>
                    <a:pt x="594" y="4566"/>
                  </a:cubicBezTo>
                  <a:cubicBezTo>
                    <a:pt x="594" y="4634"/>
                    <a:pt x="571" y="4726"/>
                    <a:pt x="526" y="4794"/>
                  </a:cubicBezTo>
                  <a:cubicBezTo>
                    <a:pt x="526" y="4840"/>
                    <a:pt x="503" y="4886"/>
                    <a:pt x="503" y="4931"/>
                  </a:cubicBezTo>
                  <a:cubicBezTo>
                    <a:pt x="457" y="5068"/>
                    <a:pt x="457" y="5205"/>
                    <a:pt x="457" y="5365"/>
                  </a:cubicBezTo>
                  <a:cubicBezTo>
                    <a:pt x="503" y="6278"/>
                    <a:pt x="1302" y="7077"/>
                    <a:pt x="2352" y="7237"/>
                  </a:cubicBezTo>
                  <a:cubicBezTo>
                    <a:pt x="2511" y="7259"/>
                    <a:pt x="2648" y="7282"/>
                    <a:pt x="2808" y="7282"/>
                  </a:cubicBezTo>
                  <a:cubicBezTo>
                    <a:pt x="3356" y="7282"/>
                    <a:pt x="3858" y="7122"/>
                    <a:pt x="4269" y="6803"/>
                  </a:cubicBezTo>
                  <a:cubicBezTo>
                    <a:pt x="4862" y="6346"/>
                    <a:pt x="5547" y="5958"/>
                    <a:pt x="6141" y="5662"/>
                  </a:cubicBezTo>
                  <a:cubicBezTo>
                    <a:pt x="6711" y="5365"/>
                    <a:pt x="7099" y="4863"/>
                    <a:pt x="7168" y="4269"/>
                  </a:cubicBezTo>
                  <a:cubicBezTo>
                    <a:pt x="7213" y="3881"/>
                    <a:pt x="7122" y="3470"/>
                    <a:pt x="6871" y="3128"/>
                  </a:cubicBezTo>
                  <a:cubicBezTo>
                    <a:pt x="6825" y="3037"/>
                    <a:pt x="6780" y="2968"/>
                    <a:pt x="6734" y="2900"/>
                  </a:cubicBezTo>
                  <a:cubicBezTo>
                    <a:pt x="6688" y="2808"/>
                    <a:pt x="6620" y="2717"/>
                    <a:pt x="6529" y="2603"/>
                  </a:cubicBezTo>
                  <a:cubicBezTo>
                    <a:pt x="6437" y="2466"/>
                    <a:pt x="6323" y="2306"/>
                    <a:pt x="6232" y="2169"/>
                  </a:cubicBezTo>
                  <a:lnTo>
                    <a:pt x="6232" y="2169"/>
                  </a:lnTo>
                  <a:cubicBezTo>
                    <a:pt x="6265" y="2178"/>
                    <a:pt x="6299" y="2183"/>
                    <a:pt x="6332" y="2183"/>
                  </a:cubicBezTo>
                  <a:cubicBezTo>
                    <a:pt x="6390" y="2183"/>
                    <a:pt x="6448" y="2167"/>
                    <a:pt x="6506" y="2124"/>
                  </a:cubicBezTo>
                  <a:cubicBezTo>
                    <a:pt x="6620" y="2055"/>
                    <a:pt x="6688" y="1941"/>
                    <a:pt x="6688" y="1804"/>
                  </a:cubicBezTo>
                  <a:cubicBezTo>
                    <a:pt x="6666" y="1370"/>
                    <a:pt x="6551" y="800"/>
                    <a:pt x="6049" y="435"/>
                  </a:cubicBezTo>
                  <a:cubicBezTo>
                    <a:pt x="5907" y="335"/>
                    <a:pt x="5730" y="280"/>
                    <a:pt x="5550" y="280"/>
                  </a:cubicBezTo>
                  <a:cubicBezTo>
                    <a:pt x="5441" y="280"/>
                    <a:pt x="5331" y="300"/>
                    <a:pt x="5228" y="343"/>
                  </a:cubicBezTo>
                  <a:cubicBezTo>
                    <a:pt x="4901" y="115"/>
                    <a:pt x="4511" y="0"/>
                    <a:pt x="4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6384811" y="1868542"/>
              <a:ext cx="368102" cy="516988"/>
            </a:xfrm>
            <a:custGeom>
              <a:rect b="b" l="l" r="r" t="t"/>
              <a:pathLst>
                <a:path extrusionOk="0" h="6285" w="4475">
                  <a:moveTo>
                    <a:pt x="2694" y="1"/>
                  </a:moveTo>
                  <a:cubicBezTo>
                    <a:pt x="2586" y="996"/>
                    <a:pt x="1883" y="1765"/>
                    <a:pt x="1072" y="1765"/>
                  </a:cubicBezTo>
                  <a:cubicBezTo>
                    <a:pt x="1027" y="1765"/>
                    <a:pt x="982" y="1763"/>
                    <a:pt x="937" y="1758"/>
                  </a:cubicBezTo>
                  <a:lnTo>
                    <a:pt x="777" y="1735"/>
                  </a:lnTo>
                  <a:lnTo>
                    <a:pt x="663" y="1758"/>
                  </a:lnTo>
                  <a:cubicBezTo>
                    <a:pt x="298" y="1758"/>
                    <a:pt x="1" y="2078"/>
                    <a:pt x="1" y="2443"/>
                  </a:cubicBezTo>
                  <a:lnTo>
                    <a:pt x="1" y="2466"/>
                  </a:lnTo>
                  <a:cubicBezTo>
                    <a:pt x="23" y="2818"/>
                    <a:pt x="320" y="3106"/>
                    <a:pt x="669" y="3106"/>
                  </a:cubicBezTo>
                  <a:cubicBezTo>
                    <a:pt x="682" y="3106"/>
                    <a:pt x="695" y="3106"/>
                    <a:pt x="708" y="3105"/>
                  </a:cubicBezTo>
                  <a:lnTo>
                    <a:pt x="1028" y="3105"/>
                  </a:lnTo>
                  <a:lnTo>
                    <a:pt x="708" y="5159"/>
                  </a:lnTo>
                  <a:cubicBezTo>
                    <a:pt x="640" y="5775"/>
                    <a:pt x="1211" y="6209"/>
                    <a:pt x="1850" y="6278"/>
                  </a:cubicBezTo>
                  <a:lnTo>
                    <a:pt x="1873" y="6278"/>
                  </a:lnTo>
                  <a:cubicBezTo>
                    <a:pt x="1917" y="6282"/>
                    <a:pt x="1961" y="6285"/>
                    <a:pt x="2005" y="6285"/>
                  </a:cubicBezTo>
                  <a:cubicBezTo>
                    <a:pt x="2589" y="6285"/>
                    <a:pt x="3087" y="5869"/>
                    <a:pt x="3151" y="5296"/>
                  </a:cubicBezTo>
                  <a:lnTo>
                    <a:pt x="3242" y="4497"/>
                  </a:lnTo>
                  <a:lnTo>
                    <a:pt x="3288" y="4497"/>
                  </a:lnTo>
                  <a:cubicBezTo>
                    <a:pt x="4018" y="4315"/>
                    <a:pt x="4475" y="3493"/>
                    <a:pt x="4269" y="2694"/>
                  </a:cubicBezTo>
                  <a:lnTo>
                    <a:pt x="3813" y="982"/>
                  </a:lnTo>
                  <a:cubicBezTo>
                    <a:pt x="3493" y="799"/>
                    <a:pt x="3128" y="685"/>
                    <a:pt x="2945" y="480"/>
                  </a:cubicBezTo>
                  <a:cubicBezTo>
                    <a:pt x="2808" y="320"/>
                    <a:pt x="2740" y="160"/>
                    <a:pt x="26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8"/>
            <p:cNvSpPr/>
            <p:nvPr/>
          </p:nvSpPr>
          <p:spPr>
            <a:xfrm>
              <a:off x="6379218" y="1862948"/>
              <a:ext cx="368102" cy="527600"/>
            </a:xfrm>
            <a:custGeom>
              <a:rect b="b" l="l" r="r" t="t"/>
              <a:pathLst>
                <a:path extrusionOk="0" h="6414" w="4475">
                  <a:moveTo>
                    <a:pt x="2785" y="274"/>
                  </a:moveTo>
                  <a:cubicBezTo>
                    <a:pt x="2831" y="388"/>
                    <a:pt x="2899" y="479"/>
                    <a:pt x="2968" y="571"/>
                  </a:cubicBezTo>
                  <a:cubicBezTo>
                    <a:pt x="3105" y="731"/>
                    <a:pt x="3310" y="822"/>
                    <a:pt x="3538" y="936"/>
                  </a:cubicBezTo>
                  <a:cubicBezTo>
                    <a:pt x="3630" y="982"/>
                    <a:pt x="3744" y="1027"/>
                    <a:pt x="3835" y="1073"/>
                  </a:cubicBezTo>
                  <a:lnTo>
                    <a:pt x="4269" y="2762"/>
                  </a:lnTo>
                  <a:cubicBezTo>
                    <a:pt x="4383" y="3150"/>
                    <a:pt x="4337" y="3538"/>
                    <a:pt x="4155" y="3858"/>
                  </a:cubicBezTo>
                  <a:cubicBezTo>
                    <a:pt x="3972" y="4200"/>
                    <a:pt x="3675" y="4428"/>
                    <a:pt x="3333" y="4520"/>
                  </a:cubicBezTo>
                  <a:lnTo>
                    <a:pt x="3310" y="4520"/>
                  </a:lnTo>
                  <a:cubicBezTo>
                    <a:pt x="3287" y="4520"/>
                    <a:pt x="3264" y="4542"/>
                    <a:pt x="3264" y="4565"/>
                  </a:cubicBezTo>
                  <a:lnTo>
                    <a:pt x="3173" y="5341"/>
                  </a:lnTo>
                  <a:cubicBezTo>
                    <a:pt x="3150" y="5638"/>
                    <a:pt x="2991" y="5889"/>
                    <a:pt x="2762" y="6072"/>
                  </a:cubicBezTo>
                  <a:cubicBezTo>
                    <a:pt x="2562" y="6232"/>
                    <a:pt x="2309" y="6304"/>
                    <a:pt x="2050" y="6304"/>
                  </a:cubicBezTo>
                  <a:cubicBezTo>
                    <a:pt x="2014" y="6304"/>
                    <a:pt x="1977" y="6303"/>
                    <a:pt x="1941" y="6300"/>
                  </a:cubicBezTo>
                  <a:lnTo>
                    <a:pt x="1918" y="6300"/>
                  </a:lnTo>
                  <a:cubicBezTo>
                    <a:pt x="1621" y="6254"/>
                    <a:pt x="1324" y="6140"/>
                    <a:pt x="1119" y="5957"/>
                  </a:cubicBezTo>
                  <a:cubicBezTo>
                    <a:pt x="959" y="5821"/>
                    <a:pt x="776" y="5569"/>
                    <a:pt x="822" y="5227"/>
                  </a:cubicBezTo>
                  <a:lnTo>
                    <a:pt x="1142" y="3173"/>
                  </a:lnTo>
                  <a:cubicBezTo>
                    <a:pt x="1142" y="3150"/>
                    <a:pt x="1142" y="3150"/>
                    <a:pt x="1142" y="3127"/>
                  </a:cubicBezTo>
                  <a:cubicBezTo>
                    <a:pt x="1119" y="3127"/>
                    <a:pt x="1096" y="3104"/>
                    <a:pt x="1096" y="3104"/>
                  </a:cubicBezTo>
                  <a:lnTo>
                    <a:pt x="776" y="3127"/>
                  </a:lnTo>
                  <a:cubicBezTo>
                    <a:pt x="434" y="3127"/>
                    <a:pt x="137" y="2876"/>
                    <a:pt x="137" y="2534"/>
                  </a:cubicBezTo>
                  <a:lnTo>
                    <a:pt x="137" y="2511"/>
                  </a:lnTo>
                  <a:cubicBezTo>
                    <a:pt x="115" y="2169"/>
                    <a:pt x="388" y="1872"/>
                    <a:pt x="731" y="1872"/>
                  </a:cubicBezTo>
                  <a:lnTo>
                    <a:pt x="1005" y="1872"/>
                  </a:lnTo>
                  <a:cubicBezTo>
                    <a:pt x="1053" y="1877"/>
                    <a:pt x="1100" y="1880"/>
                    <a:pt x="1148" y="1880"/>
                  </a:cubicBezTo>
                  <a:cubicBezTo>
                    <a:pt x="1915" y="1880"/>
                    <a:pt x="2613" y="1198"/>
                    <a:pt x="2785" y="274"/>
                  </a:cubicBezTo>
                  <a:close/>
                  <a:moveTo>
                    <a:pt x="2762" y="0"/>
                  </a:moveTo>
                  <a:cubicBezTo>
                    <a:pt x="2739" y="0"/>
                    <a:pt x="2717" y="23"/>
                    <a:pt x="2717" y="46"/>
                  </a:cubicBezTo>
                  <a:cubicBezTo>
                    <a:pt x="2607" y="1051"/>
                    <a:pt x="1912" y="1785"/>
                    <a:pt x="1111" y="1785"/>
                  </a:cubicBezTo>
                  <a:cubicBezTo>
                    <a:pt x="1076" y="1785"/>
                    <a:pt x="1040" y="1783"/>
                    <a:pt x="1005" y="1780"/>
                  </a:cubicBezTo>
                  <a:lnTo>
                    <a:pt x="845" y="1758"/>
                  </a:lnTo>
                  <a:lnTo>
                    <a:pt x="731" y="1758"/>
                  </a:lnTo>
                  <a:cubicBezTo>
                    <a:pt x="320" y="1780"/>
                    <a:pt x="0" y="2123"/>
                    <a:pt x="23" y="2511"/>
                  </a:cubicBezTo>
                  <a:lnTo>
                    <a:pt x="23" y="2534"/>
                  </a:lnTo>
                  <a:cubicBezTo>
                    <a:pt x="45" y="2909"/>
                    <a:pt x="366" y="3220"/>
                    <a:pt x="737" y="3220"/>
                  </a:cubicBezTo>
                  <a:cubicBezTo>
                    <a:pt x="750" y="3220"/>
                    <a:pt x="763" y="3219"/>
                    <a:pt x="776" y="3218"/>
                  </a:cubicBezTo>
                  <a:lnTo>
                    <a:pt x="1028" y="3218"/>
                  </a:lnTo>
                  <a:lnTo>
                    <a:pt x="731" y="5227"/>
                  </a:lnTo>
                  <a:cubicBezTo>
                    <a:pt x="685" y="5524"/>
                    <a:pt x="799" y="5821"/>
                    <a:pt x="1050" y="6026"/>
                  </a:cubicBezTo>
                  <a:cubicBezTo>
                    <a:pt x="1256" y="6231"/>
                    <a:pt x="1575" y="6368"/>
                    <a:pt x="1918" y="6391"/>
                  </a:cubicBezTo>
                  <a:lnTo>
                    <a:pt x="1941" y="6391"/>
                  </a:lnTo>
                  <a:cubicBezTo>
                    <a:pt x="1986" y="6414"/>
                    <a:pt x="2032" y="6414"/>
                    <a:pt x="2078" y="6414"/>
                  </a:cubicBezTo>
                  <a:cubicBezTo>
                    <a:pt x="2351" y="6414"/>
                    <a:pt x="2625" y="6323"/>
                    <a:pt x="2831" y="6163"/>
                  </a:cubicBezTo>
                  <a:cubicBezTo>
                    <a:pt x="3082" y="5957"/>
                    <a:pt x="3242" y="5684"/>
                    <a:pt x="3287" y="5364"/>
                  </a:cubicBezTo>
                  <a:lnTo>
                    <a:pt x="3379" y="4611"/>
                  </a:lnTo>
                  <a:cubicBezTo>
                    <a:pt x="3744" y="4520"/>
                    <a:pt x="4040" y="4268"/>
                    <a:pt x="4246" y="3926"/>
                  </a:cubicBezTo>
                  <a:cubicBezTo>
                    <a:pt x="4429" y="3561"/>
                    <a:pt x="4474" y="3150"/>
                    <a:pt x="4383" y="2739"/>
                  </a:cubicBezTo>
                  <a:lnTo>
                    <a:pt x="3949" y="1027"/>
                  </a:lnTo>
                  <a:cubicBezTo>
                    <a:pt x="3926" y="1027"/>
                    <a:pt x="3926" y="1004"/>
                    <a:pt x="3904" y="1004"/>
                  </a:cubicBezTo>
                  <a:cubicBezTo>
                    <a:pt x="3812" y="936"/>
                    <a:pt x="3698" y="890"/>
                    <a:pt x="3584" y="822"/>
                  </a:cubicBezTo>
                  <a:cubicBezTo>
                    <a:pt x="3356" y="731"/>
                    <a:pt x="3150" y="639"/>
                    <a:pt x="3059" y="502"/>
                  </a:cubicBezTo>
                  <a:cubicBezTo>
                    <a:pt x="2945" y="365"/>
                    <a:pt x="2854" y="228"/>
                    <a:pt x="2808" y="46"/>
                  </a:cubicBezTo>
                  <a:cubicBezTo>
                    <a:pt x="2808" y="23"/>
                    <a:pt x="2785" y="0"/>
                    <a:pt x="2762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8"/>
            <p:cNvSpPr/>
            <p:nvPr/>
          </p:nvSpPr>
          <p:spPr>
            <a:xfrm>
              <a:off x="6433671" y="2050654"/>
              <a:ext cx="18837" cy="31998"/>
            </a:xfrm>
            <a:custGeom>
              <a:rect b="b" l="l" r="r" t="t"/>
              <a:pathLst>
                <a:path extrusionOk="0" h="389" w="229">
                  <a:moveTo>
                    <a:pt x="0" y="1"/>
                  </a:moveTo>
                  <a:lnTo>
                    <a:pt x="23" y="389"/>
                  </a:lnTo>
                  <a:lnTo>
                    <a:pt x="229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6625161" y="2179959"/>
              <a:ext cx="28214" cy="11105"/>
            </a:xfrm>
            <a:custGeom>
              <a:rect b="b" l="l" r="r" t="t"/>
              <a:pathLst>
                <a:path extrusionOk="0" h="135" w="343">
                  <a:moveTo>
                    <a:pt x="199" y="0"/>
                  </a:moveTo>
                  <a:cubicBezTo>
                    <a:pt x="138" y="0"/>
                    <a:pt x="64" y="20"/>
                    <a:pt x="1" y="95"/>
                  </a:cubicBezTo>
                  <a:cubicBezTo>
                    <a:pt x="1" y="95"/>
                    <a:pt x="1" y="118"/>
                    <a:pt x="23" y="118"/>
                  </a:cubicBezTo>
                  <a:cubicBezTo>
                    <a:pt x="23" y="129"/>
                    <a:pt x="29" y="135"/>
                    <a:pt x="35" y="135"/>
                  </a:cubicBezTo>
                  <a:cubicBezTo>
                    <a:pt x="40" y="135"/>
                    <a:pt x="46" y="129"/>
                    <a:pt x="46" y="118"/>
                  </a:cubicBezTo>
                  <a:cubicBezTo>
                    <a:pt x="98" y="66"/>
                    <a:pt x="155" y="52"/>
                    <a:pt x="201" y="52"/>
                  </a:cubicBezTo>
                  <a:cubicBezTo>
                    <a:pt x="256" y="52"/>
                    <a:pt x="297" y="72"/>
                    <a:pt x="297" y="72"/>
                  </a:cubicBezTo>
                  <a:lnTo>
                    <a:pt x="320" y="72"/>
                  </a:lnTo>
                  <a:cubicBezTo>
                    <a:pt x="343" y="72"/>
                    <a:pt x="343" y="72"/>
                    <a:pt x="343" y="49"/>
                  </a:cubicBezTo>
                  <a:cubicBezTo>
                    <a:pt x="343" y="49"/>
                    <a:pt x="343" y="26"/>
                    <a:pt x="320" y="26"/>
                  </a:cubicBezTo>
                  <a:cubicBezTo>
                    <a:pt x="320" y="26"/>
                    <a:pt x="268" y="0"/>
                    <a:pt x="199" y="0"/>
                  </a:cubicBez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6583951" y="2095236"/>
              <a:ext cx="85219" cy="51164"/>
            </a:xfrm>
            <a:custGeom>
              <a:rect b="b" l="l" r="r" t="t"/>
              <a:pathLst>
                <a:path extrusionOk="0" h="622" w="1036">
                  <a:moveTo>
                    <a:pt x="236" y="1"/>
                  </a:moveTo>
                  <a:cubicBezTo>
                    <a:pt x="39" y="1"/>
                    <a:pt x="1" y="514"/>
                    <a:pt x="410" y="600"/>
                  </a:cubicBezTo>
                  <a:cubicBezTo>
                    <a:pt x="465" y="615"/>
                    <a:pt x="517" y="622"/>
                    <a:pt x="565" y="622"/>
                  </a:cubicBezTo>
                  <a:cubicBezTo>
                    <a:pt x="879" y="622"/>
                    <a:pt x="1036" y="337"/>
                    <a:pt x="798" y="258"/>
                  </a:cubicBezTo>
                  <a:cubicBezTo>
                    <a:pt x="524" y="189"/>
                    <a:pt x="273" y="6"/>
                    <a:pt x="273" y="6"/>
                  </a:cubicBezTo>
                  <a:cubicBezTo>
                    <a:pt x="260" y="3"/>
                    <a:pt x="248" y="1"/>
                    <a:pt x="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8"/>
            <p:cNvSpPr/>
            <p:nvPr/>
          </p:nvSpPr>
          <p:spPr>
            <a:xfrm>
              <a:off x="6651483" y="2020631"/>
              <a:ext cx="39484" cy="77240"/>
            </a:xfrm>
            <a:custGeom>
              <a:rect b="b" l="l" r="r" t="t"/>
              <a:pathLst>
                <a:path extrusionOk="0" h="939" w="480">
                  <a:moveTo>
                    <a:pt x="205" y="0"/>
                  </a:moveTo>
                  <a:lnTo>
                    <a:pt x="0" y="936"/>
                  </a:lnTo>
                  <a:lnTo>
                    <a:pt x="137" y="936"/>
                  </a:lnTo>
                  <a:cubicBezTo>
                    <a:pt x="149" y="938"/>
                    <a:pt x="160" y="938"/>
                    <a:pt x="172" y="938"/>
                  </a:cubicBezTo>
                  <a:cubicBezTo>
                    <a:pt x="340" y="938"/>
                    <a:pt x="479" y="788"/>
                    <a:pt x="479" y="617"/>
                  </a:cubicBezTo>
                  <a:cubicBezTo>
                    <a:pt x="479" y="571"/>
                    <a:pt x="434" y="525"/>
                    <a:pt x="388" y="525"/>
                  </a:cubicBezTo>
                  <a:cubicBezTo>
                    <a:pt x="274" y="503"/>
                    <a:pt x="183" y="411"/>
                    <a:pt x="183" y="297"/>
                  </a:cubicBezTo>
                  <a:lnTo>
                    <a:pt x="2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8"/>
            <p:cNvSpPr/>
            <p:nvPr/>
          </p:nvSpPr>
          <p:spPr>
            <a:xfrm>
              <a:off x="6420510" y="2095730"/>
              <a:ext cx="35782" cy="35782"/>
            </a:xfrm>
            <a:custGeom>
              <a:rect b="b" l="l" r="r" t="t"/>
              <a:pathLst>
                <a:path extrusionOk="0" h="435" w="435">
                  <a:moveTo>
                    <a:pt x="229" y="0"/>
                  </a:moveTo>
                  <a:cubicBezTo>
                    <a:pt x="115" y="0"/>
                    <a:pt x="23" y="69"/>
                    <a:pt x="1" y="206"/>
                  </a:cubicBezTo>
                  <a:cubicBezTo>
                    <a:pt x="1" y="320"/>
                    <a:pt x="92" y="411"/>
                    <a:pt x="206" y="434"/>
                  </a:cubicBezTo>
                  <a:cubicBezTo>
                    <a:pt x="320" y="434"/>
                    <a:pt x="434" y="343"/>
                    <a:pt x="434" y="229"/>
                  </a:cubicBezTo>
                  <a:cubicBezTo>
                    <a:pt x="434" y="115"/>
                    <a:pt x="366" y="0"/>
                    <a:pt x="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6142651" y="2302272"/>
              <a:ext cx="722961" cy="762363"/>
            </a:xfrm>
            <a:custGeom>
              <a:rect b="b" l="l" r="r" t="t"/>
              <a:pathLst>
                <a:path extrusionOk="0" h="9268" w="8789">
                  <a:moveTo>
                    <a:pt x="3881" y="0"/>
                  </a:moveTo>
                  <a:lnTo>
                    <a:pt x="2420" y="23"/>
                  </a:lnTo>
                  <a:cubicBezTo>
                    <a:pt x="1507" y="92"/>
                    <a:pt x="731" y="753"/>
                    <a:pt x="525" y="1666"/>
                  </a:cubicBezTo>
                  <a:lnTo>
                    <a:pt x="23" y="3492"/>
                  </a:lnTo>
                  <a:cubicBezTo>
                    <a:pt x="0" y="3538"/>
                    <a:pt x="23" y="3584"/>
                    <a:pt x="69" y="3584"/>
                  </a:cubicBezTo>
                  <a:lnTo>
                    <a:pt x="251" y="3607"/>
                  </a:lnTo>
                  <a:lnTo>
                    <a:pt x="1575" y="3835"/>
                  </a:lnTo>
                  <a:lnTo>
                    <a:pt x="1256" y="8879"/>
                  </a:lnTo>
                  <a:lnTo>
                    <a:pt x="8400" y="9267"/>
                  </a:lnTo>
                  <a:cubicBezTo>
                    <a:pt x="8628" y="9267"/>
                    <a:pt x="8788" y="9016"/>
                    <a:pt x="8697" y="8788"/>
                  </a:cubicBezTo>
                  <a:lnTo>
                    <a:pt x="7807" y="2032"/>
                  </a:lnTo>
                  <a:cubicBezTo>
                    <a:pt x="7852" y="1187"/>
                    <a:pt x="7305" y="388"/>
                    <a:pt x="6506" y="160"/>
                  </a:cubicBezTo>
                  <a:cubicBezTo>
                    <a:pt x="6414" y="137"/>
                    <a:pt x="6323" y="114"/>
                    <a:pt x="6255" y="114"/>
                  </a:cubicBezTo>
                  <a:lnTo>
                    <a:pt x="4292" y="23"/>
                  </a:lnTo>
                  <a:lnTo>
                    <a:pt x="4223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6497501" y="2322918"/>
              <a:ext cx="1051498" cy="779225"/>
            </a:xfrm>
            <a:custGeom>
              <a:rect b="b" l="l" r="r" t="t"/>
              <a:pathLst>
                <a:path extrusionOk="0" h="9473" w="12783">
                  <a:moveTo>
                    <a:pt x="7852" y="0"/>
                  </a:moveTo>
                  <a:cubicBezTo>
                    <a:pt x="7647" y="0"/>
                    <a:pt x="7464" y="160"/>
                    <a:pt x="7419" y="365"/>
                  </a:cubicBezTo>
                  <a:lnTo>
                    <a:pt x="7259" y="845"/>
                  </a:lnTo>
                  <a:cubicBezTo>
                    <a:pt x="7190" y="1073"/>
                    <a:pt x="7031" y="1210"/>
                    <a:pt x="6825" y="1210"/>
                  </a:cubicBezTo>
                  <a:lnTo>
                    <a:pt x="480" y="1210"/>
                  </a:lnTo>
                  <a:cubicBezTo>
                    <a:pt x="229" y="1210"/>
                    <a:pt x="0" y="1461"/>
                    <a:pt x="0" y="1758"/>
                  </a:cubicBezTo>
                  <a:lnTo>
                    <a:pt x="0" y="8948"/>
                  </a:lnTo>
                  <a:cubicBezTo>
                    <a:pt x="0" y="9222"/>
                    <a:pt x="229" y="9473"/>
                    <a:pt x="480" y="9473"/>
                  </a:cubicBezTo>
                  <a:lnTo>
                    <a:pt x="12280" y="9473"/>
                  </a:lnTo>
                  <a:cubicBezTo>
                    <a:pt x="12554" y="9473"/>
                    <a:pt x="12783" y="9222"/>
                    <a:pt x="12783" y="8948"/>
                  </a:cubicBezTo>
                  <a:lnTo>
                    <a:pt x="12783" y="2328"/>
                  </a:lnTo>
                  <a:lnTo>
                    <a:pt x="12783" y="1210"/>
                  </a:lnTo>
                  <a:lnTo>
                    <a:pt x="12783" y="548"/>
                  </a:lnTo>
                  <a:cubicBezTo>
                    <a:pt x="12783" y="251"/>
                    <a:pt x="12554" y="0"/>
                    <a:pt x="1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6493717" y="2319134"/>
              <a:ext cx="1059065" cy="786793"/>
            </a:xfrm>
            <a:custGeom>
              <a:rect b="b" l="l" r="r" t="t"/>
              <a:pathLst>
                <a:path extrusionOk="0" h="9565" w="12875">
                  <a:moveTo>
                    <a:pt x="12326" y="115"/>
                  </a:moveTo>
                  <a:cubicBezTo>
                    <a:pt x="12577" y="115"/>
                    <a:pt x="12760" y="320"/>
                    <a:pt x="12760" y="594"/>
                  </a:cubicBezTo>
                  <a:lnTo>
                    <a:pt x="12760" y="8971"/>
                  </a:lnTo>
                  <a:cubicBezTo>
                    <a:pt x="12760" y="9245"/>
                    <a:pt x="12577" y="9473"/>
                    <a:pt x="12326" y="9473"/>
                  </a:cubicBezTo>
                  <a:lnTo>
                    <a:pt x="526" y="9473"/>
                  </a:lnTo>
                  <a:cubicBezTo>
                    <a:pt x="297" y="9473"/>
                    <a:pt x="115" y="9245"/>
                    <a:pt x="115" y="8971"/>
                  </a:cubicBezTo>
                  <a:lnTo>
                    <a:pt x="115" y="1804"/>
                  </a:lnTo>
                  <a:cubicBezTo>
                    <a:pt x="115" y="1530"/>
                    <a:pt x="297" y="1325"/>
                    <a:pt x="526" y="1325"/>
                  </a:cubicBezTo>
                  <a:lnTo>
                    <a:pt x="6871" y="1325"/>
                  </a:lnTo>
                  <a:cubicBezTo>
                    <a:pt x="7099" y="1325"/>
                    <a:pt x="7282" y="1165"/>
                    <a:pt x="7350" y="914"/>
                  </a:cubicBezTo>
                  <a:lnTo>
                    <a:pt x="7510" y="434"/>
                  </a:lnTo>
                  <a:cubicBezTo>
                    <a:pt x="7556" y="229"/>
                    <a:pt x="7716" y="115"/>
                    <a:pt x="7898" y="115"/>
                  </a:cubicBezTo>
                  <a:close/>
                  <a:moveTo>
                    <a:pt x="7898" y="1"/>
                  </a:moveTo>
                  <a:cubicBezTo>
                    <a:pt x="7670" y="1"/>
                    <a:pt x="7465" y="160"/>
                    <a:pt x="7396" y="389"/>
                  </a:cubicBezTo>
                  <a:lnTo>
                    <a:pt x="7259" y="891"/>
                  </a:lnTo>
                  <a:cubicBezTo>
                    <a:pt x="7191" y="1073"/>
                    <a:pt x="7031" y="1210"/>
                    <a:pt x="6871" y="1210"/>
                  </a:cubicBezTo>
                  <a:lnTo>
                    <a:pt x="526" y="1210"/>
                  </a:lnTo>
                  <a:cubicBezTo>
                    <a:pt x="229" y="1210"/>
                    <a:pt x="1" y="1484"/>
                    <a:pt x="1" y="1804"/>
                  </a:cubicBezTo>
                  <a:lnTo>
                    <a:pt x="1" y="8971"/>
                  </a:lnTo>
                  <a:cubicBezTo>
                    <a:pt x="1" y="9313"/>
                    <a:pt x="229" y="9564"/>
                    <a:pt x="526" y="9564"/>
                  </a:cubicBezTo>
                  <a:lnTo>
                    <a:pt x="12326" y="9564"/>
                  </a:lnTo>
                  <a:cubicBezTo>
                    <a:pt x="12623" y="9564"/>
                    <a:pt x="12874" y="9313"/>
                    <a:pt x="12874" y="8971"/>
                  </a:cubicBezTo>
                  <a:lnTo>
                    <a:pt x="12874" y="594"/>
                  </a:lnTo>
                  <a:cubicBezTo>
                    <a:pt x="12874" y="275"/>
                    <a:pt x="12623" y="1"/>
                    <a:pt x="12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8"/>
            <p:cNvSpPr/>
            <p:nvPr/>
          </p:nvSpPr>
          <p:spPr>
            <a:xfrm>
              <a:off x="7308539" y="2409285"/>
              <a:ext cx="176607" cy="125854"/>
            </a:xfrm>
            <a:custGeom>
              <a:rect b="b" l="l" r="r" t="t"/>
              <a:pathLst>
                <a:path extrusionOk="0" h="1530" w="2147">
                  <a:moveTo>
                    <a:pt x="47" y="0"/>
                  </a:moveTo>
                  <a:cubicBezTo>
                    <a:pt x="24" y="0"/>
                    <a:pt x="1" y="23"/>
                    <a:pt x="1" y="46"/>
                  </a:cubicBezTo>
                  <a:cubicBezTo>
                    <a:pt x="1" y="92"/>
                    <a:pt x="24" y="114"/>
                    <a:pt x="47" y="114"/>
                  </a:cubicBezTo>
                  <a:lnTo>
                    <a:pt x="1873" y="114"/>
                  </a:lnTo>
                  <a:cubicBezTo>
                    <a:pt x="1964" y="114"/>
                    <a:pt x="2032" y="183"/>
                    <a:pt x="2032" y="274"/>
                  </a:cubicBezTo>
                  <a:lnTo>
                    <a:pt x="2032" y="1484"/>
                  </a:lnTo>
                  <a:cubicBezTo>
                    <a:pt x="2032" y="1507"/>
                    <a:pt x="2055" y="1530"/>
                    <a:pt x="2078" y="1530"/>
                  </a:cubicBezTo>
                  <a:cubicBezTo>
                    <a:pt x="2124" y="1530"/>
                    <a:pt x="2147" y="1507"/>
                    <a:pt x="2147" y="1484"/>
                  </a:cubicBezTo>
                  <a:lnTo>
                    <a:pt x="2147" y="274"/>
                  </a:lnTo>
                  <a:cubicBezTo>
                    <a:pt x="2147" y="114"/>
                    <a:pt x="2032" y="0"/>
                    <a:pt x="18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6963149" y="2337559"/>
              <a:ext cx="71400" cy="115983"/>
            </a:xfrm>
            <a:custGeom>
              <a:rect b="b" l="l" r="r" t="t"/>
              <a:pathLst>
                <a:path extrusionOk="0" h="1410" w="868">
                  <a:moveTo>
                    <a:pt x="564" y="1"/>
                  </a:moveTo>
                  <a:cubicBezTo>
                    <a:pt x="441" y="1"/>
                    <a:pt x="314" y="71"/>
                    <a:pt x="274" y="210"/>
                  </a:cubicBezTo>
                  <a:lnTo>
                    <a:pt x="46" y="1055"/>
                  </a:lnTo>
                  <a:cubicBezTo>
                    <a:pt x="0" y="1192"/>
                    <a:pt x="91" y="1352"/>
                    <a:pt x="228" y="1397"/>
                  </a:cubicBezTo>
                  <a:cubicBezTo>
                    <a:pt x="257" y="1405"/>
                    <a:pt x="284" y="1409"/>
                    <a:pt x="311" y="1409"/>
                  </a:cubicBezTo>
                  <a:cubicBezTo>
                    <a:pt x="434" y="1409"/>
                    <a:pt x="533" y="1327"/>
                    <a:pt x="571" y="1215"/>
                  </a:cubicBezTo>
                  <a:lnTo>
                    <a:pt x="822" y="370"/>
                  </a:lnTo>
                  <a:cubicBezTo>
                    <a:pt x="867" y="210"/>
                    <a:pt x="776" y="51"/>
                    <a:pt x="616" y="5"/>
                  </a:cubicBezTo>
                  <a:cubicBezTo>
                    <a:pt x="599" y="2"/>
                    <a:pt x="582" y="1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6916181" y="2323822"/>
              <a:ext cx="73291" cy="122152"/>
            </a:xfrm>
            <a:custGeom>
              <a:rect b="b" l="l" r="r" t="t"/>
              <a:pathLst>
                <a:path extrusionOk="0" h="1485" w="891">
                  <a:moveTo>
                    <a:pt x="567" y="0"/>
                  </a:moveTo>
                  <a:cubicBezTo>
                    <a:pt x="450" y="0"/>
                    <a:pt x="335" y="86"/>
                    <a:pt x="297" y="218"/>
                  </a:cubicBezTo>
                  <a:lnTo>
                    <a:pt x="46" y="1131"/>
                  </a:lnTo>
                  <a:cubicBezTo>
                    <a:pt x="0" y="1268"/>
                    <a:pt x="92" y="1427"/>
                    <a:pt x="252" y="1473"/>
                  </a:cubicBezTo>
                  <a:cubicBezTo>
                    <a:pt x="276" y="1481"/>
                    <a:pt x="301" y="1485"/>
                    <a:pt x="326" y="1485"/>
                  </a:cubicBezTo>
                  <a:cubicBezTo>
                    <a:pt x="441" y="1485"/>
                    <a:pt x="556" y="1403"/>
                    <a:pt x="594" y="1290"/>
                  </a:cubicBezTo>
                  <a:lnTo>
                    <a:pt x="845" y="354"/>
                  </a:lnTo>
                  <a:cubicBezTo>
                    <a:pt x="891" y="218"/>
                    <a:pt x="799" y="58"/>
                    <a:pt x="640" y="12"/>
                  </a:cubicBezTo>
                  <a:cubicBezTo>
                    <a:pt x="616" y="4"/>
                    <a:pt x="591" y="0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7010035" y="2365114"/>
              <a:ext cx="63914" cy="92128"/>
            </a:xfrm>
            <a:custGeom>
              <a:rect b="b" l="l" r="r" t="t"/>
              <a:pathLst>
                <a:path extrusionOk="0" h="1120" w="777">
                  <a:moveTo>
                    <a:pt x="452" y="0"/>
                  </a:moveTo>
                  <a:cubicBezTo>
                    <a:pt x="336" y="0"/>
                    <a:pt x="221" y="82"/>
                    <a:pt x="183" y="195"/>
                  </a:cubicBezTo>
                  <a:lnTo>
                    <a:pt x="24" y="766"/>
                  </a:lnTo>
                  <a:cubicBezTo>
                    <a:pt x="1" y="902"/>
                    <a:pt x="69" y="1062"/>
                    <a:pt x="229" y="1108"/>
                  </a:cubicBezTo>
                  <a:cubicBezTo>
                    <a:pt x="253" y="1116"/>
                    <a:pt x="277" y="1120"/>
                    <a:pt x="302" y="1120"/>
                  </a:cubicBezTo>
                  <a:cubicBezTo>
                    <a:pt x="418" y="1120"/>
                    <a:pt x="534" y="1034"/>
                    <a:pt x="571" y="902"/>
                  </a:cubicBezTo>
                  <a:lnTo>
                    <a:pt x="731" y="355"/>
                  </a:lnTo>
                  <a:cubicBezTo>
                    <a:pt x="777" y="218"/>
                    <a:pt x="685" y="58"/>
                    <a:pt x="526" y="12"/>
                  </a:cubicBezTo>
                  <a:cubicBezTo>
                    <a:pt x="501" y="4"/>
                    <a:pt x="476" y="0"/>
                    <a:pt x="45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7057002" y="2378275"/>
              <a:ext cx="58238" cy="67698"/>
            </a:xfrm>
            <a:custGeom>
              <a:rect b="b" l="l" r="r" t="t"/>
              <a:pathLst>
                <a:path extrusionOk="0" h="823" w="708">
                  <a:moveTo>
                    <a:pt x="396" y="0"/>
                  </a:moveTo>
                  <a:cubicBezTo>
                    <a:pt x="268" y="0"/>
                    <a:pt x="156" y="82"/>
                    <a:pt x="137" y="195"/>
                  </a:cubicBezTo>
                  <a:lnTo>
                    <a:pt x="46" y="469"/>
                  </a:lnTo>
                  <a:cubicBezTo>
                    <a:pt x="0" y="606"/>
                    <a:pt x="92" y="765"/>
                    <a:pt x="251" y="811"/>
                  </a:cubicBezTo>
                  <a:cubicBezTo>
                    <a:pt x="276" y="819"/>
                    <a:pt x="301" y="823"/>
                    <a:pt x="326" y="823"/>
                  </a:cubicBezTo>
                  <a:cubicBezTo>
                    <a:pt x="441" y="823"/>
                    <a:pt x="556" y="741"/>
                    <a:pt x="594" y="628"/>
                  </a:cubicBezTo>
                  <a:lnTo>
                    <a:pt x="662" y="354"/>
                  </a:lnTo>
                  <a:cubicBezTo>
                    <a:pt x="708" y="195"/>
                    <a:pt x="617" y="35"/>
                    <a:pt x="480" y="12"/>
                  </a:cubicBezTo>
                  <a:cubicBezTo>
                    <a:pt x="451" y="4"/>
                    <a:pt x="423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6053075" y="2598883"/>
              <a:ext cx="850049" cy="415071"/>
            </a:xfrm>
            <a:custGeom>
              <a:rect b="b" l="l" r="r" t="t"/>
              <a:pathLst>
                <a:path extrusionOk="0" h="5046" w="10334">
                  <a:moveTo>
                    <a:pt x="1340" y="1"/>
                  </a:moveTo>
                  <a:lnTo>
                    <a:pt x="1249" y="69"/>
                  </a:lnTo>
                  <a:lnTo>
                    <a:pt x="633" y="1986"/>
                  </a:lnTo>
                  <a:lnTo>
                    <a:pt x="359" y="2808"/>
                  </a:lnTo>
                  <a:cubicBezTo>
                    <a:pt x="0" y="3927"/>
                    <a:pt x="871" y="5045"/>
                    <a:pt x="2014" y="5045"/>
                  </a:cubicBezTo>
                  <a:cubicBezTo>
                    <a:pt x="2108" y="5045"/>
                    <a:pt x="2203" y="5038"/>
                    <a:pt x="2299" y="5022"/>
                  </a:cubicBezTo>
                  <a:lnTo>
                    <a:pt x="6956" y="4086"/>
                  </a:lnTo>
                  <a:lnTo>
                    <a:pt x="8394" y="4588"/>
                  </a:lnTo>
                  <a:cubicBezTo>
                    <a:pt x="8452" y="4615"/>
                    <a:pt x="8514" y="4627"/>
                    <a:pt x="8574" y="4627"/>
                  </a:cubicBezTo>
                  <a:cubicBezTo>
                    <a:pt x="8770" y="4627"/>
                    <a:pt x="8938" y="4500"/>
                    <a:pt x="8850" y="4360"/>
                  </a:cubicBezTo>
                  <a:lnTo>
                    <a:pt x="8850" y="4360"/>
                  </a:lnTo>
                  <a:cubicBezTo>
                    <a:pt x="8947" y="4433"/>
                    <a:pt x="9057" y="4486"/>
                    <a:pt x="9159" y="4486"/>
                  </a:cubicBezTo>
                  <a:cubicBezTo>
                    <a:pt x="9249" y="4486"/>
                    <a:pt x="9334" y="4445"/>
                    <a:pt x="9398" y="4337"/>
                  </a:cubicBezTo>
                  <a:cubicBezTo>
                    <a:pt x="9489" y="4223"/>
                    <a:pt x="9443" y="4109"/>
                    <a:pt x="9352" y="4018"/>
                  </a:cubicBezTo>
                  <a:lnTo>
                    <a:pt x="9352" y="4018"/>
                  </a:lnTo>
                  <a:cubicBezTo>
                    <a:pt x="9446" y="4085"/>
                    <a:pt x="9548" y="4144"/>
                    <a:pt x="9644" y="4144"/>
                  </a:cubicBezTo>
                  <a:cubicBezTo>
                    <a:pt x="9711" y="4144"/>
                    <a:pt x="9775" y="4116"/>
                    <a:pt x="9832" y="4041"/>
                  </a:cubicBezTo>
                  <a:cubicBezTo>
                    <a:pt x="9991" y="3858"/>
                    <a:pt x="9877" y="3698"/>
                    <a:pt x="9740" y="3561"/>
                  </a:cubicBezTo>
                  <a:lnTo>
                    <a:pt x="9740" y="3561"/>
                  </a:lnTo>
                  <a:cubicBezTo>
                    <a:pt x="9794" y="3594"/>
                    <a:pt x="9853" y="3616"/>
                    <a:pt x="9910" y="3616"/>
                  </a:cubicBezTo>
                  <a:cubicBezTo>
                    <a:pt x="9973" y="3616"/>
                    <a:pt x="10034" y="3588"/>
                    <a:pt x="10083" y="3516"/>
                  </a:cubicBezTo>
                  <a:cubicBezTo>
                    <a:pt x="10334" y="3105"/>
                    <a:pt x="9763" y="2899"/>
                    <a:pt x="9421" y="2717"/>
                  </a:cubicBezTo>
                  <a:cubicBezTo>
                    <a:pt x="9261" y="2648"/>
                    <a:pt x="9124" y="2580"/>
                    <a:pt x="8987" y="2534"/>
                  </a:cubicBezTo>
                  <a:cubicBezTo>
                    <a:pt x="9147" y="2466"/>
                    <a:pt x="9307" y="2374"/>
                    <a:pt x="9421" y="2260"/>
                  </a:cubicBezTo>
                  <a:cubicBezTo>
                    <a:pt x="9466" y="2215"/>
                    <a:pt x="9489" y="2169"/>
                    <a:pt x="9489" y="2123"/>
                  </a:cubicBezTo>
                  <a:cubicBezTo>
                    <a:pt x="9489" y="2078"/>
                    <a:pt x="9443" y="2032"/>
                    <a:pt x="9421" y="2032"/>
                  </a:cubicBezTo>
                  <a:cubicBezTo>
                    <a:pt x="9375" y="2009"/>
                    <a:pt x="9329" y="1986"/>
                    <a:pt x="9284" y="1986"/>
                  </a:cubicBezTo>
                  <a:cubicBezTo>
                    <a:pt x="9154" y="1971"/>
                    <a:pt x="8941" y="1966"/>
                    <a:pt x="8715" y="1966"/>
                  </a:cubicBezTo>
                  <a:cubicBezTo>
                    <a:pt x="8262" y="1966"/>
                    <a:pt x="7754" y="1986"/>
                    <a:pt x="7754" y="1986"/>
                  </a:cubicBezTo>
                  <a:cubicBezTo>
                    <a:pt x="7549" y="2009"/>
                    <a:pt x="7366" y="2055"/>
                    <a:pt x="7184" y="2123"/>
                  </a:cubicBezTo>
                  <a:lnTo>
                    <a:pt x="3806" y="2055"/>
                  </a:lnTo>
                  <a:lnTo>
                    <a:pt x="4102" y="457"/>
                  </a:lnTo>
                  <a:cubicBezTo>
                    <a:pt x="4102" y="457"/>
                    <a:pt x="1340" y="1"/>
                    <a:pt x="134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6814760" y="2871146"/>
              <a:ext cx="43267" cy="24430"/>
            </a:xfrm>
            <a:custGeom>
              <a:rect b="b" l="l" r="r" t="t"/>
              <a:pathLst>
                <a:path extrusionOk="0" h="297" w="526">
                  <a:moveTo>
                    <a:pt x="1" y="0"/>
                  </a:moveTo>
                  <a:lnTo>
                    <a:pt x="526" y="297"/>
                  </a:lnTo>
                  <a:cubicBezTo>
                    <a:pt x="480" y="25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8"/>
            <p:cNvSpPr/>
            <p:nvPr/>
          </p:nvSpPr>
          <p:spPr>
            <a:xfrm>
              <a:off x="6427995" y="2045472"/>
              <a:ext cx="30189" cy="42856"/>
            </a:xfrm>
            <a:custGeom>
              <a:rect b="b" l="l" r="r" t="t"/>
              <a:pathLst>
                <a:path extrusionOk="0" h="521" w="367">
                  <a:moveTo>
                    <a:pt x="69" y="1"/>
                  </a:moveTo>
                  <a:cubicBezTo>
                    <a:pt x="52" y="1"/>
                    <a:pt x="35" y="7"/>
                    <a:pt x="24" y="18"/>
                  </a:cubicBezTo>
                  <a:cubicBezTo>
                    <a:pt x="1" y="41"/>
                    <a:pt x="1" y="64"/>
                    <a:pt x="24" y="86"/>
                  </a:cubicBezTo>
                  <a:lnTo>
                    <a:pt x="229" y="315"/>
                  </a:lnTo>
                  <a:lnTo>
                    <a:pt x="47" y="406"/>
                  </a:lnTo>
                  <a:cubicBezTo>
                    <a:pt x="24" y="429"/>
                    <a:pt x="24" y="474"/>
                    <a:pt x="47" y="497"/>
                  </a:cubicBezTo>
                  <a:cubicBezTo>
                    <a:pt x="47" y="497"/>
                    <a:pt x="69" y="520"/>
                    <a:pt x="92" y="520"/>
                  </a:cubicBezTo>
                  <a:cubicBezTo>
                    <a:pt x="92" y="520"/>
                    <a:pt x="115" y="520"/>
                    <a:pt x="115" y="497"/>
                  </a:cubicBezTo>
                  <a:lnTo>
                    <a:pt x="343" y="360"/>
                  </a:lnTo>
                  <a:cubicBezTo>
                    <a:pt x="343" y="360"/>
                    <a:pt x="343" y="338"/>
                    <a:pt x="366" y="315"/>
                  </a:cubicBezTo>
                  <a:cubicBezTo>
                    <a:pt x="366" y="315"/>
                    <a:pt x="343" y="292"/>
                    <a:pt x="343" y="292"/>
                  </a:cubicBezTo>
                  <a:lnTo>
                    <a:pt x="115" y="18"/>
                  </a:lnTo>
                  <a:cubicBezTo>
                    <a:pt x="104" y="7"/>
                    <a:pt x="86" y="1"/>
                    <a:pt x="69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6687100" y="2033298"/>
              <a:ext cx="24513" cy="21716"/>
            </a:xfrm>
            <a:custGeom>
              <a:rect b="b" l="l" r="r" t="t"/>
              <a:pathLst>
                <a:path extrusionOk="0" h="264" w="298">
                  <a:moveTo>
                    <a:pt x="151" y="0"/>
                  </a:moveTo>
                  <a:cubicBezTo>
                    <a:pt x="139" y="0"/>
                    <a:pt x="127" y="2"/>
                    <a:pt x="115" y="6"/>
                  </a:cubicBezTo>
                  <a:cubicBezTo>
                    <a:pt x="46" y="29"/>
                    <a:pt x="1" y="98"/>
                    <a:pt x="24" y="166"/>
                  </a:cubicBezTo>
                  <a:cubicBezTo>
                    <a:pt x="24" y="222"/>
                    <a:pt x="85" y="263"/>
                    <a:pt x="145" y="263"/>
                  </a:cubicBezTo>
                  <a:cubicBezTo>
                    <a:pt x="158" y="263"/>
                    <a:pt x="171" y="261"/>
                    <a:pt x="183" y="257"/>
                  </a:cubicBezTo>
                  <a:cubicBezTo>
                    <a:pt x="252" y="257"/>
                    <a:pt x="297" y="189"/>
                    <a:pt x="275" y="98"/>
                  </a:cubicBezTo>
                  <a:cubicBezTo>
                    <a:pt x="256" y="41"/>
                    <a:pt x="206" y="0"/>
                    <a:pt x="151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6606407" y="2035684"/>
              <a:ext cx="24430" cy="24430"/>
            </a:xfrm>
            <a:custGeom>
              <a:rect b="b" l="l" r="r" t="t"/>
              <a:pathLst>
                <a:path extrusionOk="0" h="297" w="297">
                  <a:moveTo>
                    <a:pt x="160" y="0"/>
                  </a:moveTo>
                  <a:cubicBezTo>
                    <a:pt x="92" y="0"/>
                    <a:pt x="23" y="69"/>
                    <a:pt x="23" y="137"/>
                  </a:cubicBezTo>
                  <a:cubicBezTo>
                    <a:pt x="0" y="228"/>
                    <a:pt x="69" y="297"/>
                    <a:pt x="137" y="297"/>
                  </a:cubicBezTo>
                  <a:cubicBezTo>
                    <a:pt x="229" y="297"/>
                    <a:pt x="297" y="228"/>
                    <a:pt x="297" y="160"/>
                  </a:cubicBezTo>
                  <a:cubicBezTo>
                    <a:pt x="297" y="69"/>
                    <a:pt x="229" y="0"/>
                    <a:pt x="160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6621378" y="2177162"/>
              <a:ext cx="35782" cy="16287"/>
            </a:xfrm>
            <a:custGeom>
              <a:rect b="b" l="l" r="r" t="t"/>
              <a:pathLst>
                <a:path extrusionOk="0" h="198" w="435">
                  <a:moveTo>
                    <a:pt x="265" y="0"/>
                  </a:moveTo>
                  <a:cubicBezTo>
                    <a:pt x="191" y="0"/>
                    <a:pt x="97" y="20"/>
                    <a:pt x="24" y="106"/>
                  </a:cubicBezTo>
                  <a:cubicBezTo>
                    <a:pt x="24" y="106"/>
                    <a:pt x="1" y="129"/>
                    <a:pt x="1" y="152"/>
                  </a:cubicBezTo>
                  <a:cubicBezTo>
                    <a:pt x="1" y="152"/>
                    <a:pt x="24" y="175"/>
                    <a:pt x="24" y="197"/>
                  </a:cubicBezTo>
                  <a:lnTo>
                    <a:pt x="69" y="197"/>
                  </a:lnTo>
                  <a:cubicBezTo>
                    <a:pt x="92" y="197"/>
                    <a:pt x="115" y="197"/>
                    <a:pt x="138" y="175"/>
                  </a:cubicBezTo>
                  <a:cubicBezTo>
                    <a:pt x="169" y="133"/>
                    <a:pt x="209" y="120"/>
                    <a:pt x="246" y="120"/>
                  </a:cubicBezTo>
                  <a:cubicBezTo>
                    <a:pt x="291" y="120"/>
                    <a:pt x="331" y="139"/>
                    <a:pt x="343" y="152"/>
                  </a:cubicBezTo>
                  <a:lnTo>
                    <a:pt x="389" y="152"/>
                  </a:lnTo>
                  <a:cubicBezTo>
                    <a:pt x="412" y="129"/>
                    <a:pt x="412" y="129"/>
                    <a:pt x="435" y="106"/>
                  </a:cubicBezTo>
                  <a:cubicBezTo>
                    <a:pt x="435" y="60"/>
                    <a:pt x="412" y="38"/>
                    <a:pt x="389" y="15"/>
                  </a:cubicBezTo>
                  <a:cubicBezTo>
                    <a:pt x="378" y="15"/>
                    <a:pt x="329" y="0"/>
                    <a:pt x="265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6561331" y="1977776"/>
              <a:ext cx="67698" cy="29777"/>
            </a:xfrm>
            <a:custGeom>
              <a:rect b="b" l="l" r="r" t="t"/>
              <a:pathLst>
                <a:path extrusionOk="0" h="362" w="823">
                  <a:moveTo>
                    <a:pt x="507" y="1"/>
                  </a:moveTo>
                  <a:cubicBezTo>
                    <a:pt x="464" y="1"/>
                    <a:pt x="417" y="7"/>
                    <a:pt x="366" y="19"/>
                  </a:cubicBezTo>
                  <a:cubicBezTo>
                    <a:pt x="206" y="42"/>
                    <a:pt x="69" y="133"/>
                    <a:pt x="46" y="225"/>
                  </a:cubicBezTo>
                  <a:cubicBezTo>
                    <a:pt x="0" y="293"/>
                    <a:pt x="46" y="339"/>
                    <a:pt x="92" y="362"/>
                  </a:cubicBezTo>
                  <a:cubicBezTo>
                    <a:pt x="137" y="362"/>
                    <a:pt x="206" y="339"/>
                    <a:pt x="252" y="339"/>
                  </a:cubicBezTo>
                  <a:cubicBezTo>
                    <a:pt x="320" y="316"/>
                    <a:pt x="366" y="316"/>
                    <a:pt x="434" y="293"/>
                  </a:cubicBezTo>
                  <a:cubicBezTo>
                    <a:pt x="480" y="293"/>
                    <a:pt x="548" y="270"/>
                    <a:pt x="594" y="270"/>
                  </a:cubicBezTo>
                  <a:cubicBezTo>
                    <a:pt x="662" y="248"/>
                    <a:pt x="731" y="248"/>
                    <a:pt x="777" y="225"/>
                  </a:cubicBezTo>
                  <a:cubicBezTo>
                    <a:pt x="799" y="202"/>
                    <a:pt x="822" y="133"/>
                    <a:pt x="754" y="88"/>
                  </a:cubicBezTo>
                  <a:cubicBezTo>
                    <a:pt x="704" y="38"/>
                    <a:pt x="619" y="1"/>
                    <a:pt x="507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6677723" y="1976954"/>
              <a:ext cx="47051" cy="22045"/>
            </a:xfrm>
            <a:custGeom>
              <a:rect b="b" l="l" r="r" t="t"/>
              <a:pathLst>
                <a:path extrusionOk="0" h="268" w="572">
                  <a:moveTo>
                    <a:pt x="237" y="0"/>
                  </a:moveTo>
                  <a:cubicBezTo>
                    <a:pt x="151" y="0"/>
                    <a:pt x="84" y="38"/>
                    <a:pt x="46" y="75"/>
                  </a:cubicBezTo>
                  <a:cubicBezTo>
                    <a:pt x="1" y="121"/>
                    <a:pt x="1" y="166"/>
                    <a:pt x="46" y="189"/>
                  </a:cubicBezTo>
                  <a:cubicBezTo>
                    <a:pt x="69" y="212"/>
                    <a:pt x="115" y="212"/>
                    <a:pt x="160" y="212"/>
                  </a:cubicBezTo>
                  <a:cubicBezTo>
                    <a:pt x="183" y="212"/>
                    <a:pt x="229" y="235"/>
                    <a:pt x="275" y="235"/>
                  </a:cubicBezTo>
                  <a:cubicBezTo>
                    <a:pt x="297" y="235"/>
                    <a:pt x="343" y="235"/>
                    <a:pt x="389" y="258"/>
                  </a:cubicBezTo>
                  <a:cubicBezTo>
                    <a:pt x="419" y="258"/>
                    <a:pt x="450" y="268"/>
                    <a:pt x="473" y="268"/>
                  </a:cubicBezTo>
                  <a:cubicBezTo>
                    <a:pt x="485" y="268"/>
                    <a:pt x="495" y="265"/>
                    <a:pt x="503" y="258"/>
                  </a:cubicBezTo>
                  <a:cubicBezTo>
                    <a:pt x="548" y="258"/>
                    <a:pt x="571" y="212"/>
                    <a:pt x="526" y="143"/>
                  </a:cubicBezTo>
                  <a:cubicBezTo>
                    <a:pt x="503" y="98"/>
                    <a:pt x="434" y="29"/>
                    <a:pt x="297" y="6"/>
                  </a:cubicBezTo>
                  <a:cubicBezTo>
                    <a:pt x="276" y="2"/>
                    <a:pt x="256" y="0"/>
                    <a:pt x="237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6587653" y="2092604"/>
              <a:ext cx="76993" cy="57663"/>
            </a:xfrm>
            <a:custGeom>
              <a:rect b="b" l="l" r="r" t="t"/>
              <a:pathLst>
                <a:path extrusionOk="0" h="701" w="936">
                  <a:moveTo>
                    <a:pt x="205" y="84"/>
                  </a:moveTo>
                  <a:cubicBezTo>
                    <a:pt x="251" y="107"/>
                    <a:pt x="479" y="244"/>
                    <a:pt x="753" y="335"/>
                  </a:cubicBezTo>
                  <a:cubicBezTo>
                    <a:pt x="776" y="358"/>
                    <a:pt x="845" y="381"/>
                    <a:pt x="822" y="449"/>
                  </a:cubicBezTo>
                  <a:cubicBezTo>
                    <a:pt x="804" y="540"/>
                    <a:pt x="686" y="630"/>
                    <a:pt x="513" y="630"/>
                  </a:cubicBezTo>
                  <a:cubicBezTo>
                    <a:pt x="467" y="630"/>
                    <a:pt x="418" y="623"/>
                    <a:pt x="365" y="609"/>
                  </a:cubicBezTo>
                  <a:cubicBezTo>
                    <a:pt x="183" y="541"/>
                    <a:pt x="114" y="404"/>
                    <a:pt x="114" y="335"/>
                  </a:cubicBezTo>
                  <a:cubicBezTo>
                    <a:pt x="68" y="221"/>
                    <a:pt x="114" y="130"/>
                    <a:pt x="137" y="84"/>
                  </a:cubicBezTo>
                  <a:close/>
                  <a:moveTo>
                    <a:pt x="176" y="1"/>
                  </a:moveTo>
                  <a:cubicBezTo>
                    <a:pt x="145" y="1"/>
                    <a:pt x="118" y="12"/>
                    <a:pt x="91" y="38"/>
                  </a:cubicBezTo>
                  <a:cubicBezTo>
                    <a:pt x="23" y="84"/>
                    <a:pt x="0" y="221"/>
                    <a:pt x="23" y="358"/>
                  </a:cubicBezTo>
                  <a:cubicBezTo>
                    <a:pt x="68" y="518"/>
                    <a:pt x="183" y="632"/>
                    <a:pt x="342" y="678"/>
                  </a:cubicBezTo>
                  <a:cubicBezTo>
                    <a:pt x="411" y="700"/>
                    <a:pt x="457" y="700"/>
                    <a:pt x="502" y="700"/>
                  </a:cubicBezTo>
                  <a:cubicBezTo>
                    <a:pt x="730" y="700"/>
                    <a:pt x="867" y="586"/>
                    <a:pt x="890" y="472"/>
                  </a:cubicBezTo>
                  <a:cubicBezTo>
                    <a:pt x="936" y="381"/>
                    <a:pt x="867" y="290"/>
                    <a:pt x="776" y="267"/>
                  </a:cubicBezTo>
                  <a:cubicBezTo>
                    <a:pt x="502" y="175"/>
                    <a:pt x="251" y="16"/>
                    <a:pt x="251" y="16"/>
                  </a:cubicBezTo>
                  <a:cubicBezTo>
                    <a:pt x="223" y="6"/>
                    <a:pt x="198" y="1"/>
                    <a:pt x="176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8"/>
            <p:cNvSpPr/>
            <p:nvPr/>
          </p:nvSpPr>
          <p:spPr>
            <a:xfrm>
              <a:off x="6649591" y="2016847"/>
              <a:ext cx="45159" cy="84561"/>
            </a:xfrm>
            <a:custGeom>
              <a:rect b="b" l="l" r="r" t="t"/>
              <a:pathLst>
                <a:path extrusionOk="0" h="1028" w="549">
                  <a:moveTo>
                    <a:pt x="228" y="1"/>
                  </a:moveTo>
                  <a:cubicBezTo>
                    <a:pt x="206" y="1"/>
                    <a:pt x="183" y="24"/>
                    <a:pt x="183" y="46"/>
                  </a:cubicBezTo>
                  <a:lnTo>
                    <a:pt x="160" y="343"/>
                  </a:lnTo>
                  <a:cubicBezTo>
                    <a:pt x="160" y="412"/>
                    <a:pt x="183" y="480"/>
                    <a:pt x="228" y="526"/>
                  </a:cubicBezTo>
                  <a:cubicBezTo>
                    <a:pt x="274" y="571"/>
                    <a:pt x="343" y="594"/>
                    <a:pt x="411" y="594"/>
                  </a:cubicBezTo>
                  <a:cubicBezTo>
                    <a:pt x="411" y="594"/>
                    <a:pt x="434" y="617"/>
                    <a:pt x="457" y="617"/>
                  </a:cubicBezTo>
                  <a:cubicBezTo>
                    <a:pt x="457" y="640"/>
                    <a:pt x="457" y="640"/>
                    <a:pt x="457" y="663"/>
                  </a:cubicBezTo>
                  <a:cubicBezTo>
                    <a:pt x="457" y="822"/>
                    <a:pt x="320" y="959"/>
                    <a:pt x="160" y="959"/>
                  </a:cubicBezTo>
                  <a:lnTo>
                    <a:pt x="23" y="937"/>
                  </a:lnTo>
                  <a:cubicBezTo>
                    <a:pt x="0" y="937"/>
                    <a:pt x="0" y="959"/>
                    <a:pt x="0" y="982"/>
                  </a:cubicBezTo>
                  <a:cubicBezTo>
                    <a:pt x="0" y="1005"/>
                    <a:pt x="0" y="1028"/>
                    <a:pt x="23" y="1028"/>
                  </a:cubicBezTo>
                  <a:lnTo>
                    <a:pt x="160" y="1028"/>
                  </a:lnTo>
                  <a:cubicBezTo>
                    <a:pt x="365" y="1028"/>
                    <a:pt x="548" y="868"/>
                    <a:pt x="548" y="663"/>
                  </a:cubicBezTo>
                  <a:cubicBezTo>
                    <a:pt x="548" y="640"/>
                    <a:pt x="525" y="594"/>
                    <a:pt x="502" y="571"/>
                  </a:cubicBezTo>
                  <a:cubicBezTo>
                    <a:pt x="480" y="549"/>
                    <a:pt x="457" y="526"/>
                    <a:pt x="411" y="526"/>
                  </a:cubicBezTo>
                  <a:cubicBezTo>
                    <a:pt x="365" y="526"/>
                    <a:pt x="320" y="503"/>
                    <a:pt x="297" y="457"/>
                  </a:cubicBezTo>
                  <a:cubicBezTo>
                    <a:pt x="251" y="434"/>
                    <a:pt x="251" y="389"/>
                    <a:pt x="251" y="343"/>
                  </a:cubicBezTo>
                  <a:lnTo>
                    <a:pt x="251" y="46"/>
                  </a:lnTo>
                  <a:cubicBezTo>
                    <a:pt x="251" y="24"/>
                    <a:pt x="251" y="1"/>
                    <a:pt x="228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6416726" y="2091699"/>
              <a:ext cx="45159" cy="43514"/>
            </a:xfrm>
            <a:custGeom>
              <a:rect b="b" l="l" r="r" t="t"/>
              <a:pathLst>
                <a:path extrusionOk="0" h="529" w="549">
                  <a:moveTo>
                    <a:pt x="275" y="95"/>
                  </a:moveTo>
                  <a:cubicBezTo>
                    <a:pt x="320" y="95"/>
                    <a:pt x="366" y="118"/>
                    <a:pt x="389" y="164"/>
                  </a:cubicBezTo>
                  <a:cubicBezTo>
                    <a:pt x="412" y="186"/>
                    <a:pt x="435" y="232"/>
                    <a:pt x="435" y="278"/>
                  </a:cubicBezTo>
                  <a:cubicBezTo>
                    <a:pt x="435" y="301"/>
                    <a:pt x="412" y="346"/>
                    <a:pt x="366" y="369"/>
                  </a:cubicBezTo>
                  <a:cubicBezTo>
                    <a:pt x="343" y="415"/>
                    <a:pt x="298" y="415"/>
                    <a:pt x="252" y="415"/>
                  </a:cubicBezTo>
                  <a:cubicBezTo>
                    <a:pt x="161" y="415"/>
                    <a:pt x="92" y="346"/>
                    <a:pt x="115" y="255"/>
                  </a:cubicBezTo>
                  <a:cubicBezTo>
                    <a:pt x="115" y="164"/>
                    <a:pt x="184" y="95"/>
                    <a:pt x="275" y="95"/>
                  </a:cubicBezTo>
                  <a:close/>
                  <a:moveTo>
                    <a:pt x="239" y="1"/>
                  </a:moveTo>
                  <a:cubicBezTo>
                    <a:pt x="115" y="1"/>
                    <a:pt x="1" y="107"/>
                    <a:pt x="1" y="232"/>
                  </a:cubicBezTo>
                  <a:cubicBezTo>
                    <a:pt x="1" y="392"/>
                    <a:pt x="115" y="506"/>
                    <a:pt x="252" y="529"/>
                  </a:cubicBezTo>
                  <a:lnTo>
                    <a:pt x="275" y="529"/>
                  </a:lnTo>
                  <a:cubicBezTo>
                    <a:pt x="343" y="529"/>
                    <a:pt x="389" y="506"/>
                    <a:pt x="457" y="460"/>
                  </a:cubicBezTo>
                  <a:cubicBezTo>
                    <a:pt x="503" y="415"/>
                    <a:pt x="526" y="346"/>
                    <a:pt x="526" y="278"/>
                  </a:cubicBezTo>
                  <a:cubicBezTo>
                    <a:pt x="549" y="209"/>
                    <a:pt x="526" y="141"/>
                    <a:pt x="480" y="72"/>
                  </a:cubicBezTo>
                  <a:cubicBezTo>
                    <a:pt x="412" y="27"/>
                    <a:pt x="366" y="4"/>
                    <a:pt x="275" y="4"/>
                  </a:cubicBezTo>
                  <a:cubicBezTo>
                    <a:pt x="263" y="2"/>
                    <a:pt x="251" y="1"/>
                    <a:pt x="239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6360463" y="2468591"/>
              <a:ext cx="122070" cy="179239"/>
            </a:xfrm>
            <a:custGeom>
              <a:rect b="b" l="l" r="r" t="t"/>
              <a:pathLst>
                <a:path extrusionOk="0" h="2179" w="1484">
                  <a:moveTo>
                    <a:pt x="1406" y="1"/>
                  </a:moveTo>
                  <a:cubicBezTo>
                    <a:pt x="1382" y="1"/>
                    <a:pt x="1370" y="22"/>
                    <a:pt x="1370" y="55"/>
                  </a:cubicBezTo>
                  <a:lnTo>
                    <a:pt x="1027" y="1881"/>
                  </a:lnTo>
                  <a:cubicBezTo>
                    <a:pt x="1007" y="1984"/>
                    <a:pt x="913" y="2067"/>
                    <a:pt x="812" y="2067"/>
                  </a:cubicBezTo>
                  <a:cubicBezTo>
                    <a:pt x="800" y="2067"/>
                    <a:pt x="788" y="2066"/>
                    <a:pt x="776" y="2064"/>
                  </a:cubicBezTo>
                  <a:lnTo>
                    <a:pt x="69" y="1950"/>
                  </a:lnTo>
                  <a:cubicBezTo>
                    <a:pt x="63" y="1944"/>
                    <a:pt x="55" y="1941"/>
                    <a:pt x="47" y="1941"/>
                  </a:cubicBezTo>
                  <a:cubicBezTo>
                    <a:pt x="25" y="1941"/>
                    <a:pt x="0" y="1962"/>
                    <a:pt x="0" y="1995"/>
                  </a:cubicBezTo>
                  <a:cubicBezTo>
                    <a:pt x="0" y="2018"/>
                    <a:pt x="23" y="2041"/>
                    <a:pt x="46" y="2041"/>
                  </a:cubicBezTo>
                  <a:lnTo>
                    <a:pt x="753" y="2155"/>
                  </a:lnTo>
                  <a:cubicBezTo>
                    <a:pt x="776" y="2178"/>
                    <a:pt x="799" y="2178"/>
                    <a:pt x="822" y="2178"/>
                  </a:cubicBezTo>
                  <a:cubicBezTo>
                    <a:pt x="959" y="2178"/>
                    <a:pt x="1119" y="2064"/>
                    <a:pt x="1141" y="1904"/>
                  </a:cubicBezTo>
                  <a:lnTo>
                    <a:pt x="1484" y="55"/>
                  </a:lnTo>
                  <a:cubicBezTo>
                    <a:pt x="1484" y="32"/>
                    <a:pt x="1461" y="10"/>
                    <a:pt x="1438" y="10"/>
                  </a:cubicBezTo>
                  <a:cubicBezTo>
                    <a:pt x="1426" y="4"/>
                    <a:pt x="1415" y="1"/>
                    <a:pt x="1406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6809167" y="2866129"/>
              <a:ext cx="54537" cy="33232"/>
            </a:xfrm>
            <a:custGeom>
              <a:rect b="b" l="l" r="r" t="t"/>
              <a:pathLst>
                <a:path extrusionOk="0" h="404" w="663">
                  <a:moveTo>
                    <a:pt x="63" y="1"/>
                  </a:moveTo>
                  <a:cubicBezTo>
                    <a:pt x="50" y="1"/>
                    <a:pt x="37" y="12"/>
                    <a:pt x="23" y="38"/>
                  </a:cubicBezTo>
                  <a:cubicBezTo>
                    <a:pt x="0" y="61"/>
                    <a:pt x="23" y="84"/>
                    <a:pt x="46" y="107"/>
                  </a:cubicBezTo>
                  <a:cubicBezTo>
                    <a:pt x="229" y="198"/>
                    <a:pt x="525" y="358"/>
                    <a:pt x="571" y="404"/>
                  </a:cubicBezTo>
                  <a:lnTo>
                    <a:pt x="594" y="404"/>
                  </a:lnTo>
                  <a:cubicBezTo>
                    <a:pt x="617" y="404"/>
                    <a:pt x="640" y="404"/>
                    <a:pt x="640" y="381"/>
                  </a:cubicBezTo>
                  <a:cubicBezTo>
                    <a:pt x="662" y="358"/>
                    <a:pt x="662" y="335"/>
                    <a:pt x="640" y="312"/>
                  </a:cubicBezTo>
                  <a:cubicBezTo>
                    <a:pt x="571" y="267"/>
                    <a:pt x="137" y="38"/>
                    <a:pt x="92" y="16"/>
                  </a:cubicBezTo>
                  <a:cubicBezTo>
                    <a:pt x="82" y="6"/>
                    <a:pt x="73" y="1"/>
                    <a:pt x="63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6784737" y="2903719"/>
              <a:ext cx="45159" cy="33232"/>
            </a:xfrm>
            <a:custGeom>
              <a:rect b="b" l="l" r="r" t="t"/>
              <a:pathLst>
                <a:path extrusionOk="0" h="404" w="549">
                  <a:moveTo>
                    <a:pt x="45" y="0"/>
                  </a:moveTo>
                  <a:cubicBezTo>
                    <a:pt x="27" y="0"/>
                    <a:pt x="14" y="11"/>
                    <a:pt x="1" y="38"/>
                  </a:cubicBezTo>
                  <a:cubicBezTo>
                    <a:pt x="1" y="61"/>
                    <a:pt x="1" y="84"/>
                    <a:pt x="23" y="106"/>
                  </a:cubicBezTo>
                  <a:lnTo>
                    <a:pt x="457" y="380"/>
                  </a:lnTo>
                  <a:cubicBezTo>
                    <a:pt x="480" y="403"/>
                    <a:pt x="480" y="403"/>
                    <a:pt x="480" y="403"/>
                  </a:cubicBezTo>
                  <a:cubicBezTo>
                    <a:pt x="503" y="403"/>
                    <a:pt x="526" y="380"/>
                    <a:pt x="526" y="380"/>
                  </a:cubicBezTo>
                  <a:cubicBezTo>
                    <a:pt x="548" y="357"/>
                    <a:pt x="548" y="312"/>
                    <a:pt x="526" y="289"/>
                  </a:cubicBezTo>
                  <a:lnTo>
                    <a:pt x="92" y="15"/>
                  </a:lnTo>
                  <a:cubicBezTo>
                    <a:pt x="73" y="6"/>
                    <a:pt x="58" y="0"/>
                    <a:pt x="45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6756606" y="2943531"/>
              <a:ext cx="28214" cy="17768"/>
            </a:xfrm>
            <a:custGeom>
              <a:rect b="b" l="l" r="r" t="t"/>
              <a:pathLst>
                <a:path extrusionOk="0" h="216" w="343">
                  <a:moveTo>
                    <a:pt x="67" y="1"/>
                  </a:moveTo>
                  <a:cubicBezTo>
                    <a:pt x="46" y="1"/>
                    <a:pt x="23" y="17"/>
                    <a:pt x="23" y="33"/>
                  </a:cubicBezTo>
                  <a:cubicBezTo>
                    <a:pt x="0" y="56"/>
                    <a:pt x="23" y="79"/>
                    <a:pt x="46" y="102"/>
                  </a:cubicBezTo>
                  <a:lnTo>
                    <a:pt x="274" y="216"/>
                  </a:lnTo>
                  <a:lnTo>
                    <a:pt x="297" y="216"/>
                  </a:lnTo>
                  <a:cubicBezTo>
                    <a:pt x="320" y="216"/>
                    <a:pt x="320" y="216"/>
                    <a:pt x="343" y="193"/>
                  </a:cubicBezTo>
                  <a:cubicBezTo>
                    <a:pt x="343" y="170"/>
                    <a:pt x="343" y="125"/>
                    <a:pt x="320" y="125"/>
                  </a:cubicBezTo>
                  <a:lnTo>
                    <a:pt x="92" y="10"/>
                  </a:lnTo>
                  <a:cubicBezTo>
                    <a:pt x="85" y="4"/>
                    <a:pt x="76" y="1"/>
                    <a:pt x="67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6788521" y="2908654"/>
              <a:ext cx="35700" cy="22621"/>
            </a:xfrm>
            <a:custGeom>
              <a:rect b="b" l="l" r="r" t="t"/>
              <a:pathLst>
                <a:path extrusionOk="0" h="275" w="434">
                  <a:moveTo>
                    <a:pt x="434" y="275"/>
                  </a:moveTo>
                  <a:lnTo>
                    <a:pt x="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6762199" y="2948137"/>
              <a:ext cx="18919" cy="9460"/>
            </a:xfrm>
            <a:custGeom>
              <a:rect b="b" l="l" r="r" t="t"/>
              <a:pathLst>
                <a:path extrusionOk="0" h="115" w="230">
                  <a:moveTo>
                    <a:pt x="229" y="114"/>
                  </a:moveTo>
                  <a:lnTo>
                    <a:pt x="1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86" name="Google Shape;1286;p48"/>
          <p:cNvCxnSpPr/>
          <p:nvPr/>
        </p:nvCxnSpPr>
        <p:spPr>
          <a:xfrm>
            <a:off x="6041900" y="4626850"/>
            <a:ext cx="195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7" name="Google Shape;1287;p48"/>
          <p:cNvSpPr/>
          <p:nvPr/>
        </p:nvSpPr>
        <p:spPr>
          <a:xfrm rot="900041">
            <a:off x="5819535" y="3412824"/>
            <a:ext cx="251005" cy="252403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48"/>
          <p:cNvSpPr/>
          <p:nvPr/>
        </p:nvSpPr>
        <p:spPr>
          <a:xfrm rot="900041">
            <a:off x="5307845" y="3676851"/>
            <a:ext cx="520755" cy="52075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48"/>
          <p:cNvSpPr/>
          <p:nvPr/>
        </p:nvSpPr>
        <p:spPr>
          <a:xfrm rot="900132">
            <a:off x="7414685" y="856247"/>
            <a:ext cx="395257" cy="395257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0" name="Google Shape;129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3000" y="1559300"/>
            <a:ext cx="714900" cy="71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49"/>
          <p:cNvSpPr txBox="1"/>
          <p:nvPr>
            <p:ph type="title"/>
          </p:nvPr>
        </p:nvSpPr>
        <p:spPr>
          <a:xfrm>
            <a:off x="3371200" y="1875013"/>
            <a:ext cx="21933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Local APi</a:t>
            </a:r>
            <a:endParaRPr sz="4800"/>
          </a:p>
        </p:txBody>
      </p:sp>
      <p:sp>
        <p:nvSpPr>
          <p:cNvPr id="1296" name="Google Shape;1296;p49"/>
          <p:cNvSpPr/>
          <p:nvPr/>
        </p:nvSpPr>
        <p:spPr>
          <a:xfrm>
            <a:off x="6534813" y="2031441"/>
            <a:ext cx="2089596" cy="43340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Azure API</a:t>
            </a:r>
          </a:p>
        </p:txBody>
      </p:sp>
      <p:sp>
        <p:nvSpPr>
          <p:cNvPr id="1297" name="Google Shape;1297;p49"/>
          <p:cNvSpPr/>
          <p:nvPr/>
        </p:nvSpPr>
        <p:spPr>
          <a:xfrm>
            <a:off x="569388" y="1981738"/>
            <a:ext cx="1755300" cy="532800"/>
          </a:xfrm>
          <a:prstGeom prst="roundRect">
            <a:avLst>
              <a:gd fmla="val 16667" name="adj"/>
            </a:avLst>
          </a:prstGeom>
          <a:solidFill>
            <a:srgbClr val="9E9E9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rPr>
              <a:t>Upload</a:t>
            </a:r>
            <a:endParaRPr sz="2000">
              <a:solidFill>
                <a:schemeClr val="lt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298" name="Google Shape;1298;p49"/>
          <p:cNvSpPr/>
          <p:nvPr/>
        </p:nvSpPr>
        <p:spPr>
          <a:xfrm>
            <a:off x="2450600" y="2108638"/>
            <a:ext cx="794700" cy="27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299" name="Google Shape;1299;p49"/>
          <p:cNvSpPr/>
          <p:nvPr/>
        </p:nvSpPr>
        <p:spPr>
          <a:xfrm>
            <a:off x="5625625" y="2111713"/>
            <a:ext cx="794700" cy="27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49"/>
          <p:cNvSpPr txBox="1"/>
          <p:nvPr/>
        </p:nvSpPr>
        <p:spPr>
          <a:xfrm>
            <a:off x="519588" y="2683488"/>
            <a:ext cx="1854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iro"/>
                <a:ea typeface="Cairo"/>
                <a:cs typeface="Cairo"/>
                <a:sym typeface="Cairo"/>
              </a:rPr>
              <a:t>User clicks “Upload” button on local machine</a:t>
            </a:r>
            <a:endParaRPr sz="1300"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301" name="Google Shape;1301;p49"/>
          <p:cNvSpPr txBox="1"/>
          <p:nvPr/>
        </p:nvSpPr>
        <p:spPr>
          <a:xfrm>
            <a:off x="3295013" y="2683488"/>
            <a:ext cx="2178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iro"/>
                <a:ea typeface="Cairo"/>
                <a:cs typeface="Cairo"/>
                <a:sym typeface="Cairo"/>
              </a:rPr>
              <a:t>Enter API URL and password</a:t>
            </a:r>
            <a:endParaRPr sz="1300"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302" name="Google Shape;1302;p49"/>
          <p:cNvSpPr txBox="1"/>
          <p:nvPr/>
        </p:nvSpPr>
        <p:spPr>
          <a:xfrm>
            <a:off x="6534813" y="2683488"/>
            <a:ext cx="2089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iro"/>
                <a:ea typeface="Cairo"/>
                <a:cs typeface="Cairo"/>
                <a:sym typeface="Cairo"/>
              </a:rPr>
              <a:t>Files imported to Azure, duplicates removed</a:t>
            </a:r>
            <a:endParaRPr sz="1300"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50"/>
          <p:cNvSpPr txBox="1"/>
          <p:nvPr>
            <p:ph type="title"/>
          </p:nvPr>
        </p:nvSpPr>
        <p:spPr>
          <a:xfrm>
            <a:off x="2141550" y="350600"/>
            <a:ext cx="48609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transfer</a:t>
            </a:r>
            <a:r>
              <a:rPr lang="en"/>
              <a:t> Demo</a:t>
            </a:r>
            <a:endParaRPr/>
          </a:p>
        </p:txBody>
      </p:sp>
      <p:pic>
        <p:nvPicPr>
          <p:cNvPr id="1308" name="Google Shape;1308;p50" title="20221129-222456-83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19240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33"/>
          <p:cNvSpPr/>
          <p:nvPr/>
        </p:nvSpPr>
        <p:spPr>
          <a:xfrm>
            <a:off x="1592400" y="1164050"/>
            <a:ext cx="560700" cy="560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33"/>
          <p:cNvSpPr/>
          <p:nvPr/>
        </p:nvSpPr>
        <p:spPr>
          <a:xfrm>
            <a:off x="4291675" y="1164050"/>
            <a:ext cx="560700" cy="560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33"/>
          <p:cNvSpPr/>
          <p:nvPr/>
        </p:nvSpPr>
        <p:spPr>
          <a:xfrm>
            <a:off x="6990950" y="1164050"/>
            <a:ext cx="560700" cy="560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33"/>
          <p:cNvSpPr/>
          <p:nvPr/>
        </p:nvSpPr>
        <p:spPr>
          <a:xfrm>
            <a:off x="1592400" y="2978688"/>
            <a:ext cx="560700" cy="560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33"/>
          <p:cNvSpPr/>
          <p:nvPr/>
        </p:nvSpPr>
        <p:spPr>
          <a:xfrm>
            <a:off x="4291675" y="2978688"/>
            <a:ext cx="560700" cy="560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33"/>
          <p:cNvSpPr/>
          <p:nvPr/>
        </p:nvSpPr>
        <p:spPr>
          <a:xfrm>
            <a:off x="6990950" y="2978688"/>
            <a:ext cx="560700" cy="560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33" name="Google Shape;633;p33"/>
          <p:cNvSpPr txBox="1"/>
          <p:nvPr>
            <p:ph idx="2" type="title"/>
          </p:nvPr>
        </p:nvSpPr>
        <p:spPr>
          <a:xfrm>
            <a:off x="720000" y="17769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Overview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634" name="Google Shape;634;p33"/>
          <p:cNvSpPr txBox="1"/>
          <p:nvPr>
            <p:ph idx="1" type="subTitle"/>
          </p:nvPr>
        </p:nvSpPr>
        <p:spPr>
          <a:xfrm>
            <a:off x="720000" y="23046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CIOBrain?</a:t>
            </a:r>
            <a:endParaRPr/>
          </a:p>
        </p:txBody>
      </p:sp>
      <p:sp>
        <p:nvSpPr>
          <p:cNvPr id="635" name="Google Shape;635;p33"/>
          <p:cNvSpPr txBox="1"/>
          <p:nvPr>
            <p:ph idx="3" type="title"/>
          </p:nvPr>
        </p:nvSpPr>
        <p:spPr>
          <a:xfrm>
            <a:off x="3419269" y="17769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Objectives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636" name="Google Shape;636;p33"/>
          <p:cNvSpPr txBox="1"/>
          <p:nvPr>
            <p:ph idx="4" type="subTitle"/>
          </p:nvPr>
        </p:nvSpPr>
        <p:spPr>
          <a:xfrm>
            <a:off x="3419271" y="23046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were we trying to accomplish?</a:t>
            </a:r>
            <a:endParaRPr/>
          </a:p>
        </p:txBody>
      </p:sp>
      <p:sp>
        <p:nvSpPr>
          <p:cNvPr id="637" name="Google Shape;637;p33"/>
          <p:cNvSpPr txBox="1"/>
          <p:nvPr>
            <p:ph idx="5" type="title"/>
          </p:nvPr>
        </p:nvSpPr>
        <p:spPr>
          <a:xfrm>
            <a:off x="720000" y="359160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API Authentication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638" name="Google Shape;638;p33"/>
          <p:cNvSpPr txBox="1"/>
          <p:nvPr>
            <p:ph idx="6" type="subTitle"/>
          </p:nvPr>
        </p:nvSpPr>
        <p:spPr>
          <a:xfrm>
            <a:off x="720000" y="4119300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Authentication implementation</a:t>
            </a:r>
            <a:endParaRPr/>
          </a:p>
        </p:txBody>
      </p:sp>
      <p:sp>
        <p:nvSpPr>
          <p:cNvPr id="639" name="Google Shape;639;p33"/>
          <p:cNvSpPr txBox="1"/>
          <p:nvPr>
            <p:ph idx="7" type="title"/>
          </p:nvPr>
        </p:nvSpPr>
        <p:spPr>
          <a:xfrm>
            <a:off x="3419269" y="359160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Data transfer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640" name="Google Shape;640;p33"/>
          <p:cNvSpPr txBox="1"/>
          <p:nvPr>
            <p:ph idx="8" type="subTitle"/>
          </p:nvPr>
        </p:nvSpPr>
        <p:spPr>
          <a:xfrm>
            <a:off x="3419269" y="4119300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from native to Azure implementation</a:t>
            </a:r>
            <a:endParaRPr/>
          </a:p>
        </p:txBody>
      </p:sp>
      <p:sp>
        <p:nvSpPr>
          <p:cNvPr id="641" name="Google Shape;641;p33"/>
          <p:cNvSpPr txBox="1"/>
          <p:nvPr>
            <p:ph idx="9" type="title"/>
          </p:nvPr>
        </p:nvSpPr>
        <p:spPr>
          <a:xfrm>
            <a:off x="6118545" y="17769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MSI Installer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642" name="Google Shape;642;p33"/>
          <p:cNvSpPr txBox="1"/>
          <p:nvPr>
            <p:ph idx="13" type="subTitle"/>
          </p:nvPr>
        </p:nvSpPr>
        <p:spPr>
          <a:xfrm>
            <a:off x="6118549" y="23046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MSI installer implementation</a:t>
            </a:r>
            <a:endParaRPr/>
          </a:p>
        </p:txBody>
      </p:sp>
      <p:sp>
        <p:nvSpPr>
          <p:cNvPr id="643" name="Google Shape;643;p33"/>
          <p:cNvSpPr txBox="1"/>
          <p:nvPr>
            <p:ph idx="14" type="title"/>
          </p:nvPr>
        </p:nvSpPr>
        <p:spPr>
          <a:xfrm>
            <a:off x="6118545" y="359160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Azure script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644" name="Google Shape;644;p33"/>
          <p:cNvSpPr txBox="1"/>
          <p:nvPr>
            <p:ph idx="15" type="subTitle"/>
          </p:nvPr>
        </p:nvSpPr>
        <p:spPr>
          <a:xfrm>
            <a:off x="6118545" y="4119300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Easier Azure deployment implementation</a:t>
            </a:r>
            <a:endParaRPr/>
          </a:p>
        </p:txBody>
      </p:sp>
      <p:sp>
        <p:nvSpPr>
          <p:cNvPr id="645" name="Google Shape;645;p33"/>
          <p:cNvSpPr txBox="1"/>
          <p:nvPr>
            <p:ph idx="16" type="title"/>
          </p:nvPr>
        </p:nvSpPr>
        <p:spPr>
          <a:xfrm>
            <a:off x="1592400" y="12395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46" name="Google Shape;646;p33"/>
          <p:cNvSpPr txBox="1"/>
          <p:nvPr>
            <p:ph idx="17" type="title"/>
          </p:nvPr>
        </p:nvSpPr>
        <p:spPr>
          <a:xfrm>
            <a:off x="4291650" y="12395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47" name="Google Shape;647;p33"/>
          <p:cNvSpPr txBox="1"/>
          <p:nvPr>
            <p:ph idx="18" type="title"/>
          </p:nvPr>
        </p:nvSpPr>
        <p:spPr>
          <a:xfrm>
            <a:off x="6990950" y="12395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48" name="Google Shape;648;p33"/>
          <p:cNvSpPr txBox="1"/>
          <p:nvPr>
            <p:ph idx="19" type="title"/>
          </p:nvPr>
        </p:nvSpPr>
        <p:spPr>
          <a:xfrm>
            <a:off x="1592400" y="3054138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49" name="Google Shape;649;p33"/>
          <p:cNvSpPr txBox="1"/>
          <p:nvPr>
            <p:ph idx="20" type="title"/>
          </p:nvPr>
        </p:nvSpPr>
        <p:spPr>
          <a:xfrm>
            <a:off x="4291650" y="3054138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50" name="Google Shape;650;p33"/>
          <p:cNvSpPr txBox="1"/>
          <p:nvPr>
            <p:ph idx="21" type="title"/>
          </p:nvPr>
        </p:nvSpPr>
        <p:spPr>
          <a:xfrm>
            <a:off x="6990950" y="3054138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51"/>
          <p:cNvSpPr/>
          <p:nvPr/>
        </p:nvSpPr>
        <p:spPr>
          <a:xfrm>
            <a:off x="5981525" y="1095225"/>
            <a:ext cx="1047300" cy="1047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" name="Google Shape;1314;p51"/>
          <p:cNvSpPr txBox="1"/>
          <p:nvPr>
            <p:ph type="title"/>
          </p:nvPr>
        </p:nvSpPr>
        <p:spPr>
          <a:xfrm>
            <a:off x="4572000" y="2291700"/>
            <a:ext cx="38664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Azure</a:t>
            </a:r>
            <a:endParaRPr/>
          </a:p>
        </p:txBody>
      </p:sp>
      <p:sp>
        <p:nvSpPr>
          <p:cNvPr id="1315" name="Google Shape;1315;p51"/>
          <p:cNvSpPr txBox="1"/>
          <p:nvPr>
            <p:ph idx="2" type="title"/>
          </p:nvPr>
        </p:nvSpPr>
        <p:spPr>
          <a:xfrm>
            <a:off x="6084250" y="130895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316" name="Google Shape;1316;p51"/>
          <p:cNvSpPr txBox="1"/>
          <p:nvPr>
            <p:ph idx="1" type="subTitle"/>
          </p:nvPr>
        </p:nvSpPr>
        <p:spPr>
          <a:xfrm>
            <a:off x="4572000" y="3628575"/>
            <a:ext cx="3866400" cy="419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Easier cloud deployment</a:t>
            </a:r>
            <a:endParaRPr/>
          </a:p>
        </p:txBody>
      </p:sp>
      <p:sp>
        <p:nvSpPr>
          <p:cNvPr id="1317" name="Google Shape;1317;p51"/>
          <p:cNvSpPr/>
          <p:nvPr/>
        </p:nvSpPr>
        <p:spPr>
          <a:xfrm>
            <a:off x="5740950" y="3042962"/>
            <a:ext cx="1528394" cy="45413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Staatliches"/>
              </a:rPr>
              <a:t>Script</a:t>
            </a:r>
          </a:p>
        </p:txBody>
      </p:sp>
      <p:grpSp>
        <p:nvGrpSpPr>
          <p:cNvPr id="1318" name="Google Shape;1318;p51"/>
          <p:cNvGrpSpPr/>
          <p:nvPr/>
        </p:nvGrpSpPr>
        <p:grpSpPr>
          <a:xfrm>
            <a:off x="835476" y="1800605"/>
            <a:ext cx="2713508" cy="2803501"/>
            <a:chOff x="835476" y="1800605"/>
            <a:chExt cx="2713508" cy="2803501"/>
          </a:xfrm>
        </p:grpSpPr>
        <p:sp>
          <p:nvSpPr>
            <p:cNvPr id="1319" name="Google Shape;1319;p51"/>
            <p:cNvSpPr/>
            <p:nvPr/>
          </p:nvSpPr>
          <p:spPr>
            <a:xfrm>
              <a:off x="2359990" y="2259243"/>
              <a:ext cx="569746" cy="687589"/>
            </a:xfrm>
            <a:custGeom>
              <a:rect b="b" l="l" r="r" t="t"/>
              <a:pathLst>
                <a:path extrusionOk="0" h="6640" w="5502">
                  <a:moveTo>
                    <a:pt x="5502" y="0"/>
                  </a:moveTo>
                  <a:cubicBezTo>
                    <a:pt x="5501" y="1"/>
                    <a:pt x="3721" y="1735"/>
                    <a:pt x="2945" y="2808"/>
                  </a:cubicBezTo>
                  <a:cubicBezTo>
                    <a:pt x="2681" y="3175"/>
                    <a:pt x="2394" y="3290"/>
                    <a:pt x="2138" y="3290"/>
                  </a:cubicBezTo>
                  <a:cubicBezTo>
                    <a:pt x="1710" y="3290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3134" y="6587"/>
                    <a:pt x="3507" y="6639"/>
                    <a:pt x="3780" y="6639"/>
                  </a:cubicBezTo>
                  <a:cubicBezTo>
                    <a:pt x="4379" y="6639"/>
                    <a:pt x="4497" y="6392"/>
                    <a:pt x="4497" y="6392"/>
                  </a:cubicBezTo>
                  <a:lnTo>
                    <a:pt x="5502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1"/>
            <p:cNvSpPr/>
            <p:nvPr/>
          </p:nvSpPr>
          <p:spPr>
            <a:xfrm>
              <a:off x="2359990" y="2259243"/>
              <a:ext cx="569746" cy="716273"/>
            </a:xfrm>
            <a:custGeom>
              <a:rect b="b" l="l" r="r" t="t"/>
              <a:pathLst>
                <a:path extrusionOk="0" fill="none" h="6917" w="5502">
                  <a:moveTo>
                    <a:pt x="5502" y="0"/>
                  </a:moveTo>
                  <a:cubicBezTo>
                    <a:pt x="5502" y="0"/>
                    <a:pt x="3721" y="1735"/>
                    <a:pt x="2945" y="2808"/>
                  </a:cubicBezTo>
                  <a:cubicBezTo>
                    <a:pt x="2238" y="3789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4246" y="6917"/>
                    <a:pt x="4497" y="6392"/>
                    <a:pt x="4497" y="6392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1"/>
            <p:cNvSpPr/>
            <p:nvPr/>
          </p:nvSpPr>
          <p:spPr>
            <a:xfrm>
              <a:off x="2560055" y="2733726"/>
              <a:ext cx="44528" cy="59957"/>
            </a:xfrm>
            <a:custGeom>
              <a:rect b="b" l="l" r="r" t="t"/>
              <a:pathLst>
                <a:path extrusionOk="0" h="579" w="430">
                  <a:moveTo>
                    <a:pt x="141" y="0"/>
                  </a:moveTo>
                  <a:cubicBezTo>
                    <a:pt x="76" y="0"/>
                    <a:pt x="1" y="73"/>
                    <a:pt x="32" y="166"/>
                  </a:cubicBezTo>
                  <a:cubicBezTo>
                    <a:pt x="100" y="280"/>
                    <a:pt x="146" y="394"/>
                    <a:pt x="214" y="531"/>
                  </a:cubicBezTo>
                  <a:cubicBezTo>
                    <a:pt x="228" y="565"/>
                    <a:pt x="253" y="579"/>
                    <a:pt x="281" y="579"/>
                  </a:cubicBezTo>
                  <a:cubicBezTo>
                    <a:pt x="347" y="579"/>
                    <a:pt x="429" y="498"/>
                    <a:pt x="397" y="417"/>
                  </a:cubicBezTo>
                  <a:cubicBezTo>
                    <a:pt x="328" y="303"/>
                    <a:pt x="283" y="166"/>
                    <a:pt x="214" y="52"/>
                  </a:cubicBezTo>
                  <a:cubicBezTo>
                    <a:pt x="200" y="16"/>
                    <a:pt x="172" y="0"/>
                    <a:pt x="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1"/>
            <p:cNvSpPr/>
            <p:nvPr/>
          </p:nvSpPr>
          <p:spPr>
            <a:xfrm>
              <a:off x="2671996" y="2745945"/>
              <a:ext cx="51673" cy="57782"/>
            </a:xfrm>
            <a:custGeom>
              <a:rect b="b" l="l" r="r" t="t"/>
              <a:pathLst>
                <a:path extrusionOk="0" h="558" w="499">
                  <a:moveTo>
                    <a:pt x="346" y="1"/>
                  </a:moveTo>
                  <a:cubicBezTo>
                    <a:pt x="313" y="1"/>
                    <a:pt x="279" y="15"/>
                    <a:pt x="252" y="48"/>
                  </a:cubicBezTo>
                  <a:cubicBezTo>
                    <a:pt x="183" y="162"/>
                    <a:pt x="115" y="276"/>
                    <a:pt x="46" y="413"/>
                  </a:cubicBezTo>
                  <a:cubicBezTo>
                    <a:pt x="0" y="490"/>
                    <a:pt x="68" y="557"/>
                    <a:pt x="139" y="557"/>
                  </a:cubicBezTo>
                  <a:cubicBezTo>
                    <a:pt x="172" y="557"/>
                    <a:pt x="207" y="542"/>
                    <a:pt x="229" y="505"/>
                  </a:cubicBezTo>
                  <a:cubicBezTo>
                    <a:pt x="297" y="391"/>
                    <a:pt x="366" y="276"/>
                    <a:pt x="434" y="162"/>
                  </a:cubicBezTo>
                  <a:cubicBezTo>
                    <a:pt x="499" y="82"/>
                    <a:pt x="427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1"/>
            <p:cNvSpPr/>
            <p:nvPr/>
          </p:nvSpPr>
          <p:spPr>
            <a:xfrm>
              <a:off x="2693328" y="2610290"/>
              <a:ext cx="23714" cy="63892"/>
            </a:xfrm>
            <a:custGeom>
              <a:rect b="b" l="l" r="r" t="t"/>
              <a:pathLst>
                <a:path extrusionOk="0" h="617" w="229">
                  <a:moveTo>
                    <a:pt x="126" y="0"/>
                  </a:moveTo>
                  <a:cubicBezTo>
                    <a:pt x="74" y="0"/>
                    <a:pt x="23" y="34"/>
                    <a:pt x="23" y="103"/>
                  </a:cubicBezTo>
                  <a:cubicBezTo>
                    <a:pt x="0" y="240"/>
                    <a:pt x="0" y="377"/>
                    <a:pt x="0" y="514"/>
                  </a:cubicBezTo>
                  <a:cubicBezTo>
                    <a:pt x="0" y="582"/>
                    <a:pt x="52" y="616"/>
                    <a:pt x="103" y="616"/>
                  </a:cubicBezTo>
                  <a:cubicBezTo>
                    <a:pt x="154" y="616"/>
                    <a:pt x="206" y="582"/>
                    <a:pt x="206" y="514"/>
                  </a:cubicBezTo>
                  <a:cubicBezTo>
                    <a:pt x="206" y="377"/>
                    <a:pt x="206" y="240"/>
                    <a:pt x="228" y="103"/>
                  </a:cubicBezTo>
                  <a:cubicBezTo>
                    <a:pt x="228" y="34"/>
                    <a:pt x="177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1"/>
            <p:cNvSpPr/>
            <p:nvPr/>
          </p:nvSpPr>
          <p:spPr>
            <a:xfrm>
              <a:off x="2767783" y="2435285"/>
              <a:ext cx="35726" cy="92576"/>
            </a:xfrm>
            <a:custGeom>
              <a:rect b="b" l="l" r="r" t="t"/>
              <a:pathLst>
                <a:path extrusionOk="0" h="894" w="345">
                  <a:moveTo>
                    <a:pt x="97" y="1"/>
                  </a:moveTo>
                  <a:cubicBezTo>
                    <a:pt x="46" y="1"/>
                    <a:pt x="0" y="35"/>
                    <a:pt x="12" y="104"/>
                  </a:cubicBezTo>
                  <a:cubicBezTo>
                    <a:pt x="34" y="355"/>
                    <a:pt x="80" y="583"/>
                    <a:pt x="126" y="811"/>
                  </a:cubicBezTo>
                  <a:cubicBezTo>
                    <a:pt x="135" y="869"/>
                    <a:pt x="177" y="894"/>
                    <a:pt x="220" y="894"/>
                  </a:cubicBezTo>
                  <a:cubicBezTo>
                    <a:pt x="281" y="894"/>
                    <a:pt x="344" y="845"/>
                    <a:pt x="331" y="766"/>
                  </a:cubicBezTo>
                  <a:cubicBezTo>
                    <a:pt x="285" y="537"/>
                    <a:pt x="240" y="332"/>
                    <a:pt x="217" y="104"/>
                  </a:cubicBezTo>
                  <a:cubicBezTo>
                    <a:pt x="206" y="35"/>
                    <a:pt x="149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1"/>
            <p:cNvSpPr/>
            <p:nvPr/>
          </p:nvSpPr>
          <p:spPr>
            <a:xfrm>
              <a:off x="2270209" y="2512743"/>
              <a:ext cx="99721" cy="45563"/>
            </a:xfrm>
            <a:custGeom>
              <a:rect b="b" l="l" r="r" t="t"/>
              <a:pathLst>
                <a:path extrusionOk="0" h="440" w="963">
                  <a:moveTo>
                    <a:pt x="206" y="1"/>
                  </a:moveTo>
                  <a:cubicBezTo>
                    <a:pt x="152" y="1"/>
                    <a:pt x="109" y="18"/>
                    <a:pt x="92" y="63"/>
                  </a:cubicBezTo>
                  <a:cubicBezTo>
                    <a:pt x="0" y="223"/>
                    <a:pt x="343" y="383"/>
                    <a:pt x="480" y="428"/>
                  </a:cubicBezTo>
                  <a:cubicBezTo>
                    <a:pt x="503" y="436"/>
                    <a:pt x="533" y="440"/>
                    <a:pt x="566" y="440"/>
                  </a:cubicBezTo>
                  <a:cubicBezTo>
                    <a:pt x="731" y="440"/>
                    <a:pt x="963" y="345"/>
                    <a:pt x="640" y="155"/>
                  </a:cubicBezTo>
                  <a:cubicBezTo>
                    <a:pt x="640" y="155"/>
                    <a:pt x="370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1"/>
            <p:cNvSpPr/>
            <p:nvPr/>
          </p:nvSpPr>
          <p:spPr>
            <a:xfrm>
              <a:off x="2270209" y="2500316"/>
              <a:ext cx="106452" cy="61614"/>
            </a:xfrm>
            <a:custGeom>
              <a:rect b="b" l="l" r="r" t="t"/>
              <a:pathLst>
                <a:path extrusionOk="0" fill="none" h="595" w="1028">
                  <a:moveTo>
                    <a:pt x="640" y="275"/>
                  </a:moveTo>
                  <a:cubicBezTo>
                    <a:pt x="640" y="275"/>
                    <a:pt x="160" y="1"/>
                    <a:pt x="92" y="183"/>
                  </a:cubicBezTo>
                  <a:cubicBezTo>
                    <a:pt x="0" y="343"/>
                    <a:pt x="343" y="503"/>
                    <a:pt x="480" y="548"/>
                  </a:cubicBezTo>
                  <a:cubicBezTo>
                    <a:pt x="617" y="594"/>
                    <a:pt x="1028" y="503"/>
                    <a:pt x="640" y="2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1"/>
            <p:cNvSpPr/>
            <p:nvPr/>
          </p:nvSpPr>
          <p:spPr>
            <a:xfrm>
              <a:off x="2281814" y="2326295"/>
              <a:ext cx="427982" cy="418456"/>
            </a:xfrm>
            <a:custGeom>
              <a:rect b="b" l="l" r="r" t="t"/>
              <a:pathLst>
                <a:path extrusionOk="0" h="4041" w="4133">
                  <a:moveTo>
                    <a:pt x="2649" y="0"/>
                  </a:moveTo>
                  <a:lnTo>
                    <a:pt x="549" y="69"/>
                  </a:lnTo>
                  <a:cubicBezTo>
                    <a:pt x="229" y="92"/>
                    <a:pt x="1" y="411"/>
                    <a:pt x="69" y="731"/>
                  </a:cubicBezTo>
                  <a:lnTo>
                    <a:pt x="823" y="3652"/>
                  </a:lnTo>
                  <a:cubicBezTo>
                    <a:pt x="868" y="3881"/>
                    <a:pt x="1074" y="4040"/>
                    <a:pt x="1325" y="4040"/>
                  </a:cubicBezTo>
                  <a:lnTo>
                    <a:pt x="3539" y="4040"/>
                  </a:lnTo>
                  <a:cubicBezTo>
                    <a:pt x="3881" y="4040"/>
                    <a:pt x="4132" y="3698"/>
                    <a:pt x="4018" y="3379"/>
                  </a:cubicBezTo>
                  <a:lnTo>
                    <a:pt x="3151" y="388"/>
                  </a:lnTo>
                  <a:cubicBezTo>
                    <a:pt x="3082" y="160"/>
                    <a:pt x="2877" y="0"/>
                    <a:pt x="2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1"/>
            <p:cNvSpPr/>
            <p:nvPr/>
          </p:nvSpPr>
          <p:spPr>
            <a:xfrm>
              <a:off x="2289159" y="2556649"/>
              <a:ext cx="92265" cy="123435"/>
            </a:xfrm>
            <a:custGeom>
              <a:rect b="b" l="l" r="r" t="t"/>
              <a:pathLst>
                <a:path extrusionOk="0" h="1192" w="891">
                  <a:moveTo>
                    <a:pt x="445" y="1"/>
                  </a:moveTo>
                  <a:cubicBezTo>
                    <a:pt x="361" y="1"/>
                    <a:pt x="268" y="14"/>
                    <a:pt x="228" y="27"/>
                  </a:cubicBezTo>
                  <a:cubicBezTo>
                    <a:pt x="137" y="27"/>
                    <a:pt x="0" y="73"/>
                    <a:pt x="23" y="233"/>
                  </a:cubicBezTo>
                  <a:cubicBezTo>
                    <a:pt x="37" y="334"/>
                    <a:pt x="126" y="353"/>
                    <a:pt x="188" y="353"/>
                  </a:cubicBezTo>
                  <a:cubicBezTo>
                    <a:pt x="206" y="353"/>
                    <a:pt x="222" y="351"/>
                    <a:pt x="234" y="350"/>
                  </a:cubicBezTo>
                  <a:lnTo>
                    <a:pt x="234" y="350"/>
                  </a:lnTo>
                  <a:cubicBezTo>
                    <a:pt x="88" y="378"/>
                    <a:pt x="49" y="487"/>
                    <a:pt x="137" y="575"/>
                  </a:cubicBezTo>
                  <a:cubicBezTo>
                    <a:pt x="186" y="604"/>
                    <a:pt x="231" y="613"/>
                    <a:pt x="266" y="613"/>
                  </a:cubicBezTo>
                  <a:cubicBezTo>
                    <a:pt x="289" y="613"/>
                    <a:pt x="308" y="609"/>
                    <a:pt x="321" y="605"/>
                  </a:cubicBezTo>
                  <a:lnTo>
                    <a:pt x="321" y="605"/>
                  </a:lnTo>
                  <a:cubicBezTo>
                    <a:pt x="257" y="630"/>
                    <a:pt x="185" y="676"/>
                    <a:pt x="205" y="758"/>
                  </a:cubicBezTo>
                  <a:cubicBezTo>
                    <a:pt x="205" y="849"/>
                    <a:pt x="320" y="895"/>
                    <a:pt x="320" y="895"/>
                  </a:cubicBezTo>
                  <a:cubicBezTo>
                    <a:pt x="297" y="895"/>
                    <a:pt x="274" y="963"/>
                    <a:pt x="342" y="1054"/>
                  </a:cubicBezTo>
                  <a:cubicBezTo>
                    <a:pt x="434" y="1123"/>
                    <a:pt x="662" y="1191"/>
                    <a:pt x="730" y="1191"/>
                  </a:cubicBezTo>
                  <a:cubicBezTo>
                    <a:pt x="822" y="1191"/>
                    <a:pt x="845" y="1100"/>
                    <a:pt x="845" y="1100"/>
                  </a:cubicBezTo>
                  <a:cubicBezTo>
                    <a:pt x="867" y="1054"/>
                    <a:pt x="845" y="986"/>
                    <a:pt x="799" y="963"/>
                  </a:cubicBezTo>
                  <a:cubicBezTo>
                    <a:pt x="776" y="917"/>
                    <a:pt x="799" y="895"/>
                    <a:pt x="822" y="895"/>
                  </a:cubicBezTo>
                  <a:cubicBezTo>
                    <a:pt x="867" y="872"/>
                    <a:pt x="890" y="826"/>
                    <a:pt x="867" y="758"/>
                  </a:cubicBezTo>
                  <a:cubicBezTo>
                    <a:pt x="867" y="689"/>
                    <a:pt x="708" y="621"/>
                    <a:pt x="662" y="621"/>
                  </a:cubicBezTo>
                  <a:cubicBezTo>
                    <a:pt x="593" y="621"/>
                    <a:pt x="616" y="575"/>
                    <a:pt x="616" y="575"/>
                  </a:cubicBezTo>
                  <a:cubicBezTo>
                    <a:pt x="616" y="575"/>
                    <a:pt x="753" y="507"/>
                    <a:pt x="776" y="461"/>
                  </a:cubicBezTo>
                  <a:cubicBezTo>
                    <a:pt x="799" y="393"/>
                    <a:pt x="776" y="370"/>
                    <a:pt x="730" y="347"/>
                  </a:cubicBezTo>
                  <a:cubicBezTo>
                    <a:pt x="685" y="301"/>
                    <a:pt x="502" y="278"/>
                    <a:pt x="502" y="278"/>
                  </a:cubicBezTo>
                  <a:cubicBezTo>
                    <a:pt x="502" y="278"/>
                    <a:pt x="593" y="210"/>
                    <a:pt x="616" y="164"/>
                  </a:cubicBezTo>
                  <a:cubicBezTo>
                    <a:pt x="662" y="119"/>
                    <a:pt x="639" y="73"/>
                    <a:pt x="593" y="27"/>
                  </a:cubicBezTo>
                  <a:cubicBezTo>
                    <a:pt x="565" y="8"/>
                    <a:pt x="507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1"/>
            <p:cNvSpPr/>
            <p:nvPr/>
          </p:nvSpPr>
          <p:spPr>
            <a:xfrm>
              <a:off x="2312769" y="2642185"/>
              <a:ext cx="66274" cy="37900"/>
            </a:xfrm>
            <a:custGeom>
              <a:rect b="b" l="l" r="r" t="t"/>
              <a:pathLst>
                <a:path extrusionOk="0" fill="none" h="366" w="640">
                  <a:moveTo>
                    <a:pt x="114" y="46"/>
                  </a:moveTo>
                  <a:cubicBezTo>
                    <a:pt x="114" y="46"/>
                    <a:pt x="0" y="114"/>
                    <a:pt x="114" y="228"/>
                  </a:cubicBezTo>
                  <a:cubicBezTo>
                    <a:pt x="251" y="320"/>
                    <a:pt x="457" y="365"/>
                    <a:pt x="548" y="343"/>
                  </a:cubicBezTo>
                  <a:cubicBezTo>
                    <a:pt x="639" y="320"/>
                    <a:pt x="639" y="160"/>
                    <a:pt x="548" y="91"/>
                  </a:cubicBezTo>
                  <a:cubicBezTo>
                    <a:pt x="457" y="23"/>
                    <a:pt x="160" y="0"/>
                    <a:pt x="114" y="46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51"/>
            <p:cNvSpPr/>
            <p:nvPr/>
          </p:nvSpPr>
          <p:spPr>
            <a:xfrm>
              <a:off x="2310388" y="2616193"/>
              <a:ext cx="68655" cy="37900"/>
            </a:xfrm>
            <a:custGeom>
              <a:rect b="b" l="l" r="r" t="t"/>
              <a:pathLst>
                <a:path extrusionOk="0" fill="none" h="366" w="663">
                  <a:moveTo>
                    <a:pt x="92" y="297"/>
                  </a:moveTo>
                  <a:cubicBezTo>
                    <a:pt x="92" y="297"/>
                    <a:pt x="0" y="274"/>
                    <a:pt x="0" y="160"/>
                  </a:cubicBezTo>
                  <a:cubicBezTo>
                    <a:pt x="0" y="69"/>
                    <a:pt x="92" y="0"/>
                    <a:pt x="320" y="23"/>
                  </a:cubicBezTo>
                  <a:cubicBezTo>
                    <a:pt x="548" y="46"/>
                    <a:pt x="662" y="114"/>
                    <a:pt x="662" y="206"/>
                  </a:cubicBezTo>
                  <a:cubicBezTo>
                    <a:pt x="662" y="297"/>
                    <a:pt x="594" y="365"/>
                    <a:pt x="571" y="342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1"/>
            <p:cNvSpPr/>
            <p:nvPr/>
          </p:nvSpPr>
          <p:spPr>
            <a:xfrm>
              <a:off x="2298582" y="2585437"/>
              <a:ext cx="73315" cy="35519"/>
            </a:xfrm>
            <a:custGeom>
              <a:rect b="b" l="l" r="r" t="t"/>
              <a:pathLst>
                <a:path extrusionOk="0" fill="none" h="343" w="708">
                  <a:moveTo>
                    <a:pt x="160" y="343"/>
                  </a:moveTo>
                  <a:cubicBezTo>
                    <a:pt x="160" y="343"/>
                    <a:pt x="0" y="320"/>
                    <a:pt x="0" y="183"/>
                  </a:cubicBezTo>
                  <a:cubicBezTo>
                    <a:pt x="0" y="46"/>
                    <a:pt x="274" y="23"/>
                    <a:pt x="411" y="0"/>
                  </a:cubicBezTo>
                  <a:cubicBezTo>
                    <a:pt x="548" y="0"/>
                    <a:pt x="708" y="92"/>
                    <a:pt x="662" y="206"/>
                  </a:cubicBezTo>
                  <a:cubicBezTo>
                    <a:pt x="639" y="297"/>
                    <a:pt x="502" y="297"/>
                    <a:pt x="457" y="32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1"/>
            <p:cNvSpPr/>
            <p:nvPr/>
          </p:nvSpPr>
          <p:spPr>
            <a:xfrm>
              <a:off x="2291437" y="2554682"/>
              <a:ext cx="71037" cy="37900"/>
            </a:xfrm>
            <a:custGeom>
              <a:rect b="b" l="l" r="r" t="t"/>
              <a:pathLst>
                <a:path extrusionOk="0" fill="none" h="366" w="686">
                  <a:moveTo>
                    <a:pt x="161" y="366"/>
                  </a:moveTo>
                  <a:cubicBezTo>
                    <a:pt x="161" y="366"/>
                    <a:pt x="1" y="366"/>
                    <a:pt x="1" y="206"/>
                  </a:cubicBezTo>
                  <a:cubicBezTo>
                    <a:pt x="1" y="69"/>
                    <a:pt x="275" y="1"/>
                    <a:pt x="480" y="1"/>
                  </a:cubicBezTo>
                  <a:cubicBezTo>
                    <a:pt x="686" y="23"/>
                    <a:pt x="571" y="275"/>
                    <a:pt x="480" y="297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1"/>
            <p:cNvSpPr/>
            <p:nvPr/>
          </p:nvSpPr>
          <p:spPr>
            <a:xfrm>
              <a:off x="2792532" y="2897341"/>
              <a:ext cx="397227" cy="286219"/>
            </a:xfrm>
            <a:custGeom>
              <a:rect b="b" l="l" r="r" t="t"/>
              <a:pathLst>
                <a:path extrusionOk="0" h="2764" w="3836">
                  <a:moveTo>
                    <a:pt x="135" y="1"/>
                  </a:moveTo>
                  <a:cubicBezTo>
                    <a:pt x="93" y="1"/>
                    <a:pt x="69" y="1"/>
                    <a:pt x="69" y="1"/>
                  </a:cubicBezTo>
                  <a:cubicBezTo>
                    <a:pt x="69" y="1"/>
                    <a:pt x="1" y="1919"/>
                    <a:pt x="24" y="1941"/>
                  </a:cubicBezTo>
                  <a:cubicBezTo>
                    <a:pt x="46" y="1941"/>
                    <a:pt x="2717" y="2718"/>
                    <a:pt x="2717" y="2718"/>
                  </a:cubicBezTo>
                  <a:lnTo>
                    <a:pt x="3584" y="2763"/>
                  </a:lnTo>
                  <a:cubicBezTo>
                    <a:pt x="3584" y="2763"/>
                    <a:pt x="3835" y="1941"/>
                    <a:pt x="3562" y="937"/>
                  </a:cubicBezTo>
                  <a:cubicBezTo>
                    <a:pt x="3311" y="39"/>
                    <a:pt x="596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1"/>
            <p:cNvSpPr/>
            <p:nvPr/>
          </p:nvSpPr>
          <p:spPr>
            <a:xfrm>
              <a:off x="2738167" y="2218754"/>
              <a:ext cx="494153" cy="811127"/>
            </a:xfrm>
            <a:custGeom>
              <a:rect b="b" l="l" r="r" t="t"/>
              <a:pathLst>
                <a:path extrusionOk="0" h="7833" w="4772">
                  <a:moveTo>
                    <a:pt x="2530" y="1"/>
                  </a:moveTo>
                  <a:cubicBezTo>
                    <a:pt x="2516" y="1"/>
                    <a:pt x="2502" y="2"/>
                    <a:pt x="2489" y="3"/>
                  </a:cubicBezTo>
                  <a:cubicBezTo>
                    <a:pt x="1941" y="95"/>
                    <a:pt x="1211" y="711"/>
                    <a:pt x="686" y="2103"/>
                  </a:cubicBezTo>
                  <a:cubicBezTo>
                    <a:pt x="161" y="3473"/>
                    <a:pt x="1" y="6851"/>
                    <a:pt x="1" y="6851"/>
                  </a:cubicBezTo>
                  <a:lnTo>
                    <a:pt x="275" y="6942"/>
                  </a:lnTo>
                  <a:lnTo>
                    <a:pt x="4726" y="7833"/>
                  </a:lnTo>
                  <a:lnTo>
                    <a:pt x="4703" y="7079"/>
                  </a:lnTo>
                  <a:lnTo>
                    <a:pt x="4771" y="5710"/>
                  </a:lnTo>
                  <a:lnTo>
                    <a:pt x="4338" y="1305"/>
                  </a:lnTo>
                  <a:cubicBezTo>
                    <a:pt x="4338" y="1305"/>
                    <a:pt x="3099" y="1"/>
                    <a:pt x="2530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51"/>
            <p:cNvSpPr/>
            <p:nvPr/>
          </p:nvSpPr>
          <p:spPr>
            <a:xfrm>
              <a:off x="2738167" y="2211920"/>
              <a:ext cx="494153" cy="817961"/>
            </a:xfrm>
            <a:custGeom>
              <a:rect b="b" l="l" r="r" t="t"/>
              <a:pathLst>
                <a:path extrusionOk="0" fill="none" h="7899" w="4772">
                  <a:moveTo>
                    <a:pt x="4703" y="7145"/>
                  </a:moveTo>
                  <a:lnTo>
                    <a:pt x="4726" y="7899"/>
                  </a:lnTo>
                  <a:lnTo>
                    <a:pt x="275" y="7008"/>
                  </a:lnTo>
                  <a:lnTo>
                    <a:pt x="1" y="6917"/>
                  </a:lnTo>
                  <a:cubicBezTo>
                    <a:pt x="1" y="6917"/>
                    <a:pt x="161" y="3539"/>
                    <a:pt x="686" y="2169"/>
                  </a:cubicBezTo>
                  <a:cubicBezTo>
                    <a:pt x="1211" y="777"/>
                    <a:pt x="1941" y="161"/>
                    <a:pt x="2489" y="69"/>
                  </a:cubicBezTo>
                  <a:cubicBezTo>
                    <a:pt x="3037" y="1"/>
                    <a:pt x="4338" y="1371"/>
                    <a:pt x="4338" y="1371"/>
                  </a:cubicBezTo>
                  <a:lnTo>
                    <a:pt x="4771" y="5776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51"/>
            <p:cNvSpPr/>
            <p:nvPr/>
          </p:nvSpPr>
          <p:spPr>
            <a:xfrm>
              <a:off x="2837164" y="2365489"/>
              <a:ext cx="59128" cy="66584"/>
            </a:xfrm>
            <a:custGeom>
              <a:rect b="b" l="l" r="r" t="t"/>
              <a:pathLst>
                <a:path extrusionOk="0" h="643" w="571">
                  <a:moveTo>
                    <a:pt x="418" y="0"/>
                  </a:moveTo>
                  <a:cubicBezTo>
                    <a:pt x="384" y="0"/>
                    <a:pt x="350" y="14"/>
                    <a:pt x="323" y="47"/>
                  </a:cubicBezTo>
                  <a:cubicBezTo>
                    <a:pt x="232" y="184"/>
                    <a:pt x="140" y="344"/>
                    <a:pt x="49" y="481"/>
                  </a:cubicBezTo>
                  <a:cubicBezTo>
                    <a:pt x="1" y="562"/>
                    <a:pt x="78" y="642"/>
                    <a:pt x="151" y="642"/>
                  </a:cubicBezTo>
                  <a:cubicBezTo>
                    <a:pt x="182" y="642"/>
                    <a:pt x="212" y="629"/>
                    <a:pt x="232" y="595"/>
                  </a:cubicBezTo>
                  <a:cubicBezTo>
                    <a:pt x="323" y="435"/>
                    <a:pt x="414" y="298"/>
                    <a:pt x="506" y="161"/>
                  </a:cubicBezTo>
                  <a:cubicBezTo>
                    <a:pt x="570" y="81"/>
                    <a:pt x="498" y="0"/>
                    <a:pt x="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51"/>
            <p:cNvSpPr/>
            <p:nvPr/>
          </p:nvSpPr>
          <p:spPr>
            <a:xfrm>
              <a:off x="2894222" y="2468422"/>
              <a:ext cx="29616" cy="66274"/>
            </a:xfrm>
            <a:custGeom>
              <a:rect b="b" l="l" r="r" t="t"/>
              <a:pathLst>
                <a:path extrusionOk="0" h="640" w="286">
                  <a:moveTo>
                    <a:pt x="180" y="1"/>
                  </a:moveTo>
                  <a:cubicBezTo>
                    <a:pt x="126" y="1"/>
                    <a:pt x="69" y="35"/>
                    <a:pt x="69" y="103"/>
                  </a:cubicBezTo>
                  <a:cubicBezTo>
                    <a:pt x="46" y="240"/>
                    <a:pt x="23" y="400"/>
                    <a:pt x="0" y="537"/>
                  </a:cubicBezTo>
                  <a:cubicBezTo>
                    <a:pt x="0" y="605"/>
                    <a:pt x="52" y="640"/>
                    <a:pt x="106" y="640"/>
                  </a:cubicBezTo>
                  <a:cubicBezTo>
                    <a:pt x="160" y="640"/>
                    <a:pt x="217" y="605"/>
                    <a:pt x="229" y="537"/>
                  </a:cubicBezTo>
                  <a:cubicBezTo>
                    <a:pt x="251" y="400"/>
                    <a:pt x="251" y="240"/>
                    <a:pt x="274" y="103"/>
                  </a:cubicBezTo>
                  <a:cubicBezTo>
                    <a:pt x="286" y="35"/>
                    <a:pt x="234" y="1"/>
                    <a:pt x="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51"/>
            <p:cNvSpPr/>
            <p:nvPr/>
          </p:nvSpPr>
          <p:spPr>
            <a:xfrm>
              <a:off x="2985245" y="2362072"/>
              <a:ext cx="28373" cy="61510"/>
            </a:xfrm>
            <a:custGeom>
              <a:rect b="b" l="l" r="r" t="t"/>
              <a:pathLst>
                <a:path extrusionOk="0" h="594" w="274">
                  <a:moveTo>
                    <a:pt x="97" y="0"/>
                  </a:moveTo>
                  <a:cubicBezTo>
                    <a:pt x="46" y="0"/>
                    <a:pt x="0" y="35"/>
                    <a:pt x="11" y="103"/>
                  </a:cubicBezTo>
                  <a:lnTo>
                    <a:pt x="57" y="491"/>
                  </a:lnTo>
                  <a:cubicBezTo>
                    <a:pt x="57" y="560"/>
                    <a:pt x="114" y="594"/>
                    <a:pt x="168" y="594"/>
                  </a:cubicBezTo>
                  <a:cubicBezTo>
                    <a:pt x="223" y="594"/>
                    <a:pt x="274" y="560"/>
                    <a:pt x="263" y="491"/>
                  </a:cubicBezTo>
                  <a:cubicBezTo>
                    <a:pt x="240" y="354"/>
                    <a:pt x="240" y="240"/>
                    <a:pt x="217" y="103"/>
                  </a:cubicBezTo>
                  <a:cubicBezTo>
                    <a:pt x="206" y="35"/>
                    <a:pt x="148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51"/>
            <p:cNvSpPr/>
            <p:nvPr/>
          </p:nvSpPr>
          <p:spPr>
            <a:xfrm>
              <a:off x="3040646" y="2493896"/>
              <a:ext cx="52294" cy="70933"/>
            </a:xfrm>
            <a:custGeom>
              <a:rect b="b" l="l" r="r" t="t"/>
              <a:pathLst>
                <a:path extrusionOk="0" h="685" w="505">
                  <a:moveTo>
                    <a:pt x="366" y="0"/>
                  </a:moveTo>
                  <a:cubicBezTo>
                    <a:pt x="332" y="0"/>
                    <a:pt x="298" y="18"/>
                    <a:pt x="275" y="63"/>
                  </a:cubicBezTo>
                  <a:cubicBezTo>
                    <a:pt x="184" y="222"/>
                    <a:pt x="116" y="359"/>
                    <a:pt x="47" y="519"/>
                  </a:cubicBezTo>
                  <a:cubicBezTo>
                    <a:pt x="0" y="613"/>
                    <a:pt x="71" y="685"/>
                    <a:pt x="142" y="685"/>
                  </a:cubicBezTo>
                  <a:cubicBezTo>
                    <a:pt x="175" y="685"/>
                    <a:pt x="208" y="669"/>
                    <a:pt x="230" y="633"/>
                  </a:cubicBezTo>
                  <a:cubicBezTo>
                    <a:pt x="298" y="474"/>
                    <a:pt x="390" y="314"/>
                    <a:pt x="458" y="154"/>
                  </a:cubicBezTo>
                  <a:cubicBezTo>
                    <a:pt x="504" y="77"/>
                    <a:pt x="436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1"/>
            <p:cNvSpPr/>
            <p:nvPr/>
          </p:nvSpPr>
          <p:spPr>
            <a:xfrm>
              <a:off x="2761466" y="2735901"/>
              <a:ext cx="61510" cy="48670"/>
            </a:xfrm>
            <a:custGeom>
              <a:rect b="b" l="l" r="r" t="t"/>
              <a:pathLst>
                <a:path extrusionOk="0" h="470" w="594">
                  <a:moveTo>
                    <a:pt x="429" y="1"/>
                  </a:moveTo>
                  <a:cubicBezTo>
                    <a:pt x="402" y="1"/>
                    <a:pt x="373" y="10"/>
                    <a:pt x="346" y="31"/>
                  </a:cubicBezTo>
                  <a:cubicBezTo>
                    <a:pt x="255" y="100"/>
                    <a:pt x="164" y="191"/>
                    <a:pt x="73" y="282"/>
                  </a:cubicBezTo>
                  <a:cubicBezTo>
                    <a:pt x="0" y="354"/>
                    <a:pt x="85" y="469"/>
                    <a:pt x="169" y="469"/>
                  </a:cubicBezTo>
                  <a:cubicBezTo>
                    <a:pt x="191" y="469"/>
                    <a:pt x="213" y="461"/>
                    <a:pt x="232" y="442"/>
                  </a:cubicBezTo>
                  <a:cubicBezTo>
                    <a:pt x="324" y="351"/>
                    <a:pt x="415" y="259"/>
                    <a:pt x="506" y="168"/>
                  </a:cubicBezTo>
                  <a:cubicBezTo>
                    <a:pt x="594" y="98"/>
                    <a:pt x="520" y="1"/>
                    <a:pt x="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1"/>
            <p:cNvSpPr/>
            <p:nvPr/>
          </p:nvSpPr>
          <p:spPr>
            <a:xfrm>
              <a:off x="2813347" y="2826924"/>
              <a:ext cx="41317" cy="60785"/>
            </a:xfrm>
            <a:custGeom>
              <a:rect b="b" l="l" r="r" t="t"/>
              <a:pathLst>
                <a:path extrusionOk="0" h="587" w="399">
                  <a:moveTo>
                    <a:pt x="132" y="0"/>
                  </a:moveTo>
                  <a:cubicBezTo>
                    <a:pt x="66" y="0"/>
                    <a:pt x="0" y="50"/>
                    <a:pt x="28" y="134"/>
                  </a:cubicBezTo>
                  <a:cubicBezTo>
                    <a:pt x="74" y="248"/>
                    <a:pt x="119" y="385"/>
                    <a:pt x="165" y="522"/>
                  </a:cubicBezTo>
                  <a:cubicBezTo>
                    <a:pt x="183" y="566"/>
                    <a:pt x="225" y="586"/>
                    <a:pt x="267" y="586"/>
                  </a:cubicBezTo>
                  <a:cubicBezTo>
                    <a:pt x="333" y="586"/>
                    <a:pt x="398" y="537"/>
                    <a:pt x="370" y="453"/>
                  </a:cubicBezTo>
                  <a:cubicBezTo>
                    <a:pt x="325" y="339"/>
                    <a:pt x="279" y="202"/>
                    <a:pt x="233" y="65"/>
                  </a:cubicBezTo>
                  <a:cubicBezTo>
                    <a:pt x="216" y="21"/>
                    <a:pt x="174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1"/>
            <p:cNvSpPr/>
            <p:nvPr/>
          </p:nvSpPr>
          <p:spPr>
            <a:xfrm>
              <a:off x="2945998" y="2880151"/>
              <a:ext cx="73212" cy="67723"/>
            </a:xfrm>
            <a:custGeom>
              <a:rect b="b" l="l" r="r" t="t"/>
              <a:pathLst>
                <a:path extrusionOk="0" h="654" w="707">
                  <a:moveTo>
                    <a:pt x="551" y="1"/>
                  </a:moveTo>
                  <a:cubicBezTo>
                    <a:pt x="527" y="1"/>
                    <a:pt x="503" y="9"/>
                    <a:pt x="482" y="30"/>
                  </a:cubicBezTo>
                  <a:cubicBezTo>
                    <a:pt x="322" y="167"/>
                    <a:pt x="185" y="327"/>
                    <a:pt x="71" y="464"/>
                  </a:cubicBezTo>
                  <a:cubicBezTo>
                    <a:pt x="1" y="552"/>
                    <a:pt x="66" y="654"/>
                    <a:pt x="141" y="654"/>
                  </a:cubicBezTo>
                  <a:cubicBezTo>
                    <a:pt x="164" y="654"/>
                    <a:pt x="187" y="645"/>
                    <a:pt x="208" y="624"/>
                  </a:cubicBezTo>
                  <a:cubicBezTo>
                    <a:pt x="345" y="464"/>
                    <a:pt x="482" y="327"/>
                    <a:pt x="619" y="190"/>
                  </a:cubicBezTo>
                  <a:cubicBezTo>
                    <a:pt x="707" y="102"/>
                    <a:pt x="632" y="1"/>
                    <a:pt x="5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1"/>
            <p:cNvSpPr/>
            <p:nvPr/>
          </p:nvSpPr>
          <p:spPr>
            <a:xfrm>
              <a:off x="3069123" y="2926957"/>
              <a:ext cx="26095" cy="56850"/>
            </a:xfrm>
            <a:custGeom>
              <a:rect b="b" l="l" r="r" t="t"/>
              <a:pathLst>
                <a:path extrusionOk="0" h="549" w="252">
                  <a:moveTo>
                    <a:pt x="115" y="1"/>
                  </a:moveTo>
                  <a:cubicBezTo>
                    <a:pt x="57" y="1"/>
                    <a:pt x="0" y="35"/>
                    <a:pt x="0" y="103"/>
                  </a:cubicBezTo>
                  <a:cubicBezTo>
                    <a:pt x="23" y="217"/>
                    <a:pt x="23" y="332"/>
                    <a:pt x="46" y="446"/>
                  </a:cubicBezTo>
                  <a:cubicBezTo>
                    <a:pt x="46" y="514"/>
                    <a:pt x="97" y="548"/>
                    <a:pt x="149" y="548"/>
                  </a:cubicBezTo>
                  <a:cubicBezTo>
                    <a:pt x="200" y="548"/>
                    <a:pt x="251" y="514"/>
                    <a:pt x="251" y="446"/>
                  </a:cubicBezTo>
                  <a:cubicBezTo>
                    <a:pt x="229" y="332"/>
                    <a:pt x="229" y="217"/>
                    <a:pt x="229" y="103"/>
                  </a:cubicBezTo>
                  <a:cubicBezTo>
                    <a:pt x="229" y="35"/>
                    <a:pt x="172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1"/>
            <p:cNvSpPr/>
            <p:nvPr/>
          </p:nvSpPr>
          <p:spPr>
            <a:xfrm>
              <a:off x="2664954" y="2462312"/>
              <a:ext cx="290775" cy="283941"/>
            </a:xfrm>
            <a:custGeom>
              <a:rect b="b" l="l" r="r" t="t"/>
              <a:pathLst>
                <a:path extrusionOk="0" h="2742" w="2808">
                  <a:moveTo>
                    <a:pt x="195" y="1"/>
                  </a:moveTo>
                  <a:cubicBezTo>
                    <a:pt x="182" y="1"/>
                    <a:pt x="171" y="1"/>
                    <a:pt x="160" y="2"/>
                  </a:cubicBezTo>
                  <a:cubicBezTo>
                    <a:pt x="0" y="48"/>
                    <a:pt x="69" y="208"/>
                    <a:pt x="114" y="231"/>
                  </a:cubicBezTo>
                  <a:cubicBezTo>
                    <a:pt x="183" y="276"/>
                    <a:pt x="548" y="413"/>
                    <a:pt x="548" y="413"/>
                  </a:cubicBezTo>
                  <a:cubicBezTo>
                    <a:pt x="548" y="413"/>
                    <a:pt x="662" y="482"/>
                    <a:pt x="594" y="505"/>
                  </a:cubicBezTo>
                  <a:cubicBezTo>
                    <a:pt x="525" y="527"/>
                    <a:pt x="457" y="550"/>
                    <a:pt x="457" y="550"/>
                  </a:cubicBezTo>
                  <a:cubicBezTo>
                    <a:pt x="457" y="550"/>
                    <a:pt x="411" y="664"/>
                    <a:pt x="388" y="687"/>
                  </a:cubicBezTo>
                  <a:cubicBezTo>
                    <a:pt x="343" y="710"/>
                    <a:pt x="320" y="756"/>
                    <a:pt x="320" y="801"/>
                  </a:cubicBezTo>
                  <a:cubicBezTo>
                    <a:pt x="320" y="847"/>
                    <a:pt x="320" y="893"/>
                    <a:pt x="274" y="938"/>
                  </a:cubicBezTo>
                  <a:cubicBezTo>
                    <a:pt x="206" y="984"/>
                    <a:pt x="206" y="1144"/>
                    <a:pt x="206" y="1144"/>
                  </a:cubicBezTo>
                  <a:cubicBezTo>
                    <a:pt x="206" y="1144"/>
                    <a:pt x="160" y="1212"/>
                    <a:pt x="183" y="1326"/>
                  </a:cubicBezTo>
                  <a:cubicBezTo>
                    <a:pt x="206" y="1440"/>
                    <a:pt x="320" y="1646"/>
                    <a:pt x="457" y="1692"/>
                  </a:cubicBezTo>
                  <a:cubicBezTo>
                    <a:pt x="525" y="1714"/>
                    <a:pt x="588" y="1720"/>
                    <a:pt x="634" y="1720"/>
                  </a:cubicBezTo>
                  <a:cubicBezTo>
                    <a:pt x="679" y="1720"/>
                    <a:pt x="708" y="1714"/>
                    <a:pt x="708" y="1714"/>
                  </a:cubicBezTo>
                  <a:lnTo>
                    <a:pt x="799" y="1600"/>
                  </a:lnTo>
                  <a:lnTo>
                    <a:pt x="890" y="1714"/>
                  </a:lnTo>
                  <a:lnTo>
                    <a:pt x="1781" y="2513"/>
                  </a:lnTo>
                  <a:lnTo>
                    <a:pt x="2077" y="2742"/>
                  </a:lnTo>
                  <a:lnTo>
                    <a:pt x="2808" y="1783"/>
                  </a:lnTo>
                  <a:cubicBezTo>
                    <a:pt x="2808" y="1783"/>
                    <a:pt x="2260" y="1600"/>
                    <a:pt x="1986" y="1281"/>
                  </a:cubicBezTo>
                  <a:cubicBezTo>
                    <a:pt x="1712" y="961"/>
                    <a:pt x="1575" y="482"/>
                    <a:pt x="1530" y="436"/>
                  </a:cubicBezTo>
                  <a:cubicBezTo>
                    <a:pt x="1484" y="390"/>
                    <a:pt x="1233" y="276"/>
                    <a:pt x="1027" y="231"/>
                  </a:cubicBezTo>
                  <a:cubicBezTo>
                    <a:pt x="834" y="166"/>
                    <a:pt x="397" y="1"/>
                    <a:pt x="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1"/>
            <p:cNvSpPr/>
            <p:nvPr/>
          </p:nvSpPr>
          <p:spPr>
            <a:xfrm>
              <a:off x="2671996" y="2448332"/>
              <a:ext cx="283734" cy="297921"/>
            </a:xfrm>
            <a:custGeom>
              <a:rect b="b" l="l" r="r" t="t"/>
              <a:pathLst>
                <a:path extrusionOk="0" fill="none" h="2877" w="2740">
                  <a:moveTo>
                    <a:pt x="663" y="617"/>
                  </a:moveTo>
                  <a:cubicBezTo>
                    <a:pt x="663" y="617"/>
                    <a:pt x="1" y="457"/>
                    <a:pt x="1" y="252"/>
                  </a:cubicBezTo>
                  <a:cubicBezTo>
                    <a:pt x="1" y="1"/>
                    <a:pt x="685" y="297"/>
                    <a:pt x="1119" y="389"/>
                  </a:cubicBezTo>
                  <a:cubicBezTo>
                    <a:pt x="1530" y="503"/>
                    <a:pt x="1484" y="662"/>
                    <a:pt x="1758" y="1187"/>
                  </a:cubicBezTo>
                  <a:cubicBezTo>
                    <a:pt x="2055" y="1712"/>
                    <a:pt x="2740" y="1918"/>
                    <a:pt x="2740" y="1918"/>
                  </a:cubicBezTo>
                  <a:lnTo>
                    <a:pt x="2009" y="2877"/>
                  </a:lnTo>
                  <a:cubicBezTo>
                    <a:pt x="2009" y="2877"/>
                    <a:pt x="1074" y="2146"/>
                    <a:pt x="891" y="1918"/>
                  </a:cubicBezTo>
                  <a:cubicBezTo>
                    <a:pt x="708" y="1690"/>
                    <a:pt x="457" y="1484"/>
                    <a:pt x="343" y="153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1"/>
            <p:cNvSpPr/>
            <p:nvPr/>
          </p:nvSpPr>
          <p:spPr>
            <a:xfrm>
              <a:off x="2681523" y="2561827"/>
              <a:ext cx="61510" cy="85120"/>
            </a:xfrm>
            <a:custGeom>
              <a:rect b="b" l="l" r="r" t="t"/>
              <a:pathLst>
                <a:path extrusionOk="0" fill="none" h="822" w="594">
                  <a:moveTo>
                    <a:pt x="593" y="616"/>
                  </a:moveTo>
                  <a:cubicBezTo>
                    <a:pt x="593" y="616"/>
                    <a:pt x="593" y="822"/>
                    <a:pt x="434" y="753"/>
                  </a:cubicBezTo>
                  <a:cubicBezTo>
                    <a:pt x="274" y="708"/>
                    <a:pt x="0" y="594"/>
                    <a:pt x="0" y="320"/>
                  </a:cubicBezTo>
                  <a:cubicBezTo>
                    <a:pt x="0" y="0"/>
                    <a:pt x="411" y="183"/>
                    <a:pt x="411" y="183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1"/>
            <p:cNvSpPr/>
            <p:nvPr/>
          </p:nvSpPr>
          <p:spPr>
            <a:xfrm>
              <a:off x="2683801" y="2545259"/>
              <a:ext cx="56850" cy="33137"/>
            </a:xfrm>
            <a:custGeom>
              <a:rect b="b" l="l" r="r" t="t"/>
              <a:pathLst>
                <a:path extrusionOk="0" fill="none" h="320" w="549">
                  <a:moveTo>
                    <a:pt x="549" y="46"/>
                  </a:moveTo>
                  <a:cubicBezTo>
                    <a:pt x="549" y="46"/>
                    <a:pt x="1" y="0"/>
                    <a:pt x="47" y="32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1"/>
            <p:cNvSpPr/>
            <p:nvPr/>
          </p:nvSpPr>
          <p:spPr>
            <a:xfrm>
              <a:off x="2697988" y="2523926"/>
              <a:ext cx="56850" cy="30859"/>
            </a:xfrm>
            <a:custGeom>
              <a:rect b="b" l="l" r="r" t="t"/>
              <a:pathLst>
                <a:path extrusionOk="0" fill="none" h="298" w="549">
                  <a:moveTo>
                    <a:pt x="549" y="92"/>
                  </a:moveTo>
                  <a:cubicBezTo>
                    <a:pt x="549" y="92"/>
                    <a:pt x="161" y="1"/>
                    <a:pt x="69" y="69"/>
                  </a:cubicBezTo>
                  <a:cubicBezTo>
                    <a:pt x="1" y="161"/>
                    <a:pt x="24" y="298"/>
                    <a:pt x="24" y="298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1"/>
            <p:cNvSpPr/>
            <p:nvPr/>
          </p:nvSpPr>
          <p:spPr>
            <a:xfrm>
              <a:off x="2709793" y="2500316"/>
              <a:ext cx="66377" cy="28477"/>
            </a:xfrm>
            <a:custGeom>
              <a:rect b="b" l="l" r="r" t="t"/>
              <a:pathLst>
                <a:path extrusionOk="0" fill="none" h="275" w="641">
                  <a:moveTo>
                    <a:pt x="1" y="275"/>
                  </a:moveTo>
                  <a:cubicBezTo>
                    <a:pt x="1" y="275"/>
                    <a:pt x="47" y="1"/>
                    <a:pt x="640" y="16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1"/>
            <p:cNvSpPr/>
            <p:nvPr/>
          </p:nvSpPr>
          <p:spPr>
            <a:xfrm>
              <a:off x="2842238" y="2228488"/>
              <a:ext cx="706746" cy="771880"/>
            </a:xfrm>
            <a:custGeom>
              <a:rect b="b" l="l" r="r" t="t"/>
              <a:pathLst>
                <a:path extrusionOk="0" h="7454" w="6825">
                  <a:moveTo>
                    <a:pt x="1872" y="1"/>
                  </a:moveTo>
                  <a:lnTo>
                    <a:pt x="2853" y="2694"/>
                  </a:lnTo>
                  <a:cubicBezTo>
                    <a:pt x="2853" y="2694"/>
                    <a:pt x="3355" y="3879"/>
                    <a:pt x="3447" y="4359"/>
                  </a:cubicBezTo>
                  <a:lnTo>
                    <a:pt x="3447" y="4359"/>
                  </a:lnTo>
                  <a:lnTo>
                    <a:pt x="1119" y="3539"/>
                  </a:lnTo>
                  <a:lnTo>
                    <a:pt x="0" y="5136"/>
                  </a:lnTo>
                  <a:cubicBezTo>
                    <a:pt x="0" y="5136"/>
                    <a:pt x="1938" y="7454"/>
                    <a:pt x="4054" y="7454"/>
                  </a:cubicBezTo>
                  <a:cubicBezTo>
                    <a:pt x="4140" y="7454"/>
                    <a:pt x="4227" y="7450"/>
                    <a:pt x="4314" y="7442"/>
                  </a:cubicBezTo>
                  <a:cubicBezTo>
                    <a:pt x="5501" y="7328"/>
                    <a:pt x="6825" y="5707"/>
                    <a:pt x="5296" y="3014"/>
                  </a:cubicBezTo>
                  <a:cubicBezTo>
                    <a:pt x="3789" y="298"/>
                    <a:pt x="1872" y="1"/>
                    <a:pt x="1872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1"/>
            <p:cNvSpPr/>
            <p:nvPr/>
          </p:nvSpPr>
          <p:spPr>
            <a:xfrm>
              <a:off x="2842238" y="2594861"/>
              <a:ext cx="191469" cy="234132"/>
            </a:xfrm>
            <a:custGeom>
              <a:rect b="b" l="l" r="r" t="t"/>
              <a:pathLst>
                <a:path extrusionOk="0" h="2261" w="1849">
                  <a:moveTo>
                    <a:pt x="1119" y="1"/>
                  </a:moveTo>
                  <a:lnTo>
                    <a:pt x="0" y="1598"/>
                  </a:lnTo>
                  <a:cubicBezTo>
                    <a:pt x="0" y="1598"/>
                    <a:pt x="251" y="1895"/>
                    <a:pt x="639" y="2260"/>
                  </a:cubicBezTo>
                  <a:lnTo>
                    <a:pt x="1849" y="252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1"/>
            <p:cNvSpPr/>
            <p:nvPr/>
          </p:nvSpPr>
          <p:spPr>
            <a:xfrm>
              <a:off x="2842238" y="2228488"/>
              <a:ext cx="706746" cy="791970"/>
            </a:xfrm>
            <a:custGeom>
              <a:rect b="b" l="l" r="r" t="t"/>
              <a:pathLst>
                <a:path extrusionOk="0" fill="none" h="7648" w="6825">
                  <a:moveTo>
                    <a:pt x="1872" y="1"/>
                  </a:moveTo>
                  <a:cubicBezTo>
                    <a:pt x="1872" y="1"/>
                    <a:pt x="3789" y="297"/>
                    <a:pt x="5296" y="3014"/>
                  </a:cubicBezTo>
                  <a:cubicBezTo>
                    <a:pt x="6825" y="5707"/>
                    <a:pt x="5501" y="7328"/>
                    <a:pt x="4314" y="7442"/>
                  </a:cubicBezTo>
                  <a:cubicBezTo>
                    <a:pt x="2100" y="7647"/>
                    <a:pt x="0" y="5136"/>
                    <a:pt x="0" y="5136"/>
                  </a:cubicBezTo>
                  <a:lnTo>
                    <a:pt x="1119" y="3539"/>
                  </a:lnTo>
                  <a:lnTo>
                    <a:pt x="3903" y="452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1"/>
            <p:cNvSpPr/>
            <p:nvPr/>
          </p:nvSpPr>
          <p:spPr>
            <a:xfrm>
              <a:off x="3137676" y="2507461"/>
              <a:ext cx="61510" cy="172622"/>
            </a:xfrm>
            <a:custGeom>
              <a:rect b="b" l="l" r="r" t="t"/>
              <a:pathLst>
                <a:path extrusionOk="0" fill="none" h="1667" w="594">
                  <a:moveTo>
                    <a:pt x="0" y="0"/>
                  </a:moveTo>
                  <a:cubicBezTo>
                    <a:pt x="0" y="0"/>
                    <a:pt x="502" y="1187"/>
                    <a:pt x="594" y="1666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1"/>
            <p:cNvSpPr/>
            <p:nvPr/>
          </p:nvSpPr>
          <p:spPr>
            <a:xfrm>
              <a:off x="2970126" y="2784882"/>
              <a:ext cx="67930" cy="72590"/>
            </a:xfrm>
            <a:custGeom>
              <a:rect b="b" l="l" r="r" t="t"/>
              <a:pathLst>
                <a:path extrusionOk="0" h="701" w="656">
                  <a:moveTo>
                    <a:pt x="157" y="0"/>
                  </a:moveTo>
                  <a:cubicBezTo>
                    <a:pt x="76" y="0"/>
                    <a:pt x="1" y="70"/>
                    <a:pt x="66" y="151"/>
                  </a:cubicBezTo>
                  <a:cubicBezTo>
                    <a:pt x="180" y="334"/>
                    <a:pt x="294" y="494"/>
                    <a:pt x="409" y="654"/>
                  </a:cubicBezTo>
                  <a:cubicBezTo>
                    <a:pt x="435" y="687"/>
                    <a:pt x="470" y="701"/>
                    <a:pt x="503" y="701"/>
                  </a:cubicBezTo>
                  <a:cubicBezTo>
                    <a:pt x="583" y="701"/>
                    <a:pt x="656" y="620"/>
                    <a:pt x="591" y="540"/>
                  </a:cubicBezTo>
                  <a:cubicBezTo>
                    <a:pt x="477" y="380"/>
                    <a:pt x="363" y="220"/>
                    <a:pt x="249" y="37"/>
                  </a:cubicBezTo>
                  <a:cubicBezTo>
                    <a:pt x="223" y="11"/>
                    <a:pt x="189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1"/>
            <p:cNvSpPr/>
            <p:nvPr/>
          </p:nvSpPr>
          <p:spPr>
            <a:xfrm>
              <a:off x="3026563" y="2701210"/>
              <a:ext cx="59128" cy="23921"/>
            </a:xfrm>
            <a:custGeom>
              <a:rect b="b" l="l" r="r" t="t"/>
              <a:pathLst>
                <a:path extrusionOk="0" h="231" w="571">
                  <a:moveTo>
                    <a:pt x="137" y="1"/>
                  </a:moveTo>
                  <a:cubicBezTo>
                    <a:pt x="1" y="1"/>
                    <a:pt x="1" y="206"/>
                    <a:pt x="137" y="229"/>
                  </a:cubicBezTo>
                  <a:lnTo>
                    <a:pt x="434" y="229"/>
                  </a:lnTo>
                  <a:cubicBezTo>
                    <a:pt x="441" y="230"/>
                    <a:pt x="447" y="231"/>
                    <a:pt x="453" y="231"/>
                  </a:cubicBezTo>
                  <a:cubicBezTo>
                    <a:pt x="571" y="231"/>
                    <a:pt x="565" y="24"/>
                    <a:pt x="434" y="24"/>
                  </a:cubicBezTo>
                  <a:cubicBezTo>
                    <a:pt x="343" y="24"/>
                    <a:pt x="252" y="24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1"/>
            <p:cNvSpPr/>
            <p:nvPr/>
          </p:nvSpPr>
          <p:spPr>
            <a:xfrm>
              <a:off x="3080721" y="2787160"/>
              <a:ext cx="67723" cy="37797"/>
            </a:xfrm>
            <a:custGeom>
              <a:rect b="b" l="l" r="r" t="t"/>
              <a:pathLst>
                <a:path extrusionOk="0" h="365" w="654">
                  <a:moveTo>
                    <a:pt x="156" y="0"/>
                  </a:moveTo>
                  <a:cubicBezTo>
                    <a:pt x="65" y="0"/>
                    <a:pt x="1" y="140"/>
                    <a:pt x="117" y="198"/>
                  </a:cubicBezTo>
                  <a:cubicBezTo>
                    <a:pt x="231" y="244"/>
                    <a:pt x="368" y="312"/>
                    <a:pt x="482" y="358"/>
                  </a:cubicBezTo>
                  <a:cubicBezTo>
                    <a:pt x="495" y="362"/>
                    <a:pt x="508" y="364"/>
                    <a:pt x="520" y="364"/>
                  </a:cubicBezTo>
                  <a:cubicBezTo>
                    <a:pt x="626" y="364"/>
                    <a:pt x="653" y="193"/>
                    <a:pt x="550" y="152"/>
                  </a:cubicBezTo>
                  <a:cubicBezTo>
                    <a:pt x="436" y="107"/>
                    <a:pt x="322" y="61"/>
                    <a:pt x="208" y="15"/>
                  </a:cubicBezTo>
                  <a:cubicBezTo>
                    <a:pt x="190" y="5"/>
                    <a:pt x="173" y="0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1"/>
            <p:cNvSpPr/>
            <p:nvPr/>
          </p:nvSpPr>
          <p:spPr>
            <a:xfrm>
              <a:off x="3116240" y="2897237"/>
              <a:ext cx="68862" cy="52501"/>
            </a:xfrm>
            <a:custGeom>
              <a:rect b="b" l="l" r="r" t="t"/>
              <a:pathLst>
                <a:path extrusionOk="0" h="507" w="665">
                  <a:moveTo>
                    <a:pt x="123" y="0"/>
                  </a:moveTo>
                  <a:cubicBezTo>
                    <a:pt x="43" y="0"/>
                    <a:pt x="1" y="134"/>
                    <a:pt x="93" y="208"/>
                  </a:cubicBezTo>
                  <a:cubicBezTo>
                    <a:pt x="207" y="299"/>
                    <a:pt x="344" y="390"/>
                    <a:pt x="481" y="482"/>
                  </a:cubicBezTo>
                  <a:cubicBezTo>
                    <a:pt x="499" y="499"/>
                    <a:pt x="517" y="507"/>
                    <a:pt x="534" y="507"/>
                  </a:cubicBezTo>
                  <a:cubicBezTo>
                    <a:pt x="608" y="507"/>
                    <a:pt x="665" y="373"/>
                    <a:pt x="573" y="299"/>
                  </a:cubicBezTo>
                  <a:cubicBezTo>
                    <a:pt x="458" y="208"/>
                    <a:pt x="321" y="116"/>
                    <a:pt x="184" y="25"/>
                  </a:cubicBezTo>
                  <a:cubicBezTo>
                    <a:pt x="163" y="8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1"/>
            <p:cNvSpPr/>
            <p:nvPr/>
          </p:nvSpPr>
          <p:spPr>
            <a:xfrm>
              <a:off x="3203846" y="2731966"/>
              <a:ext cx="71037" cy="26095"/>
            </a:xfrm>
            <a:custGeom>
              <a:rect b="b" l="l" r="r" t="t"/>
              <a:pathLst>
                <a:path extrusionOk="0" h="252" w="686">
                  <a:moveTo>
                    <a:pt x="548" y="1"/>
                  </a:moveTo>
                  <a:cubicBezTo>
                    <a:pt x="411" y="23"/>
                    <a:pt x="274" y="23"/>
                    <a:pt x="137" y="23"/>
                  </a:cubicBezTo>
                  <a:cubicBezTo>
                    <a:pt x="0" y="46"/>
                    <a:pt x="0" y="252"/>
                    <a:pt x="137" y="252"/>
                  </a:cubicBezTo>
                  <a:cubicBezTo>
                    <a:pt x="274" y="229"/>
                    <a:pt x="411" y="229"/>
                    <a:pt x="548" y="229"/>
                  </a:cubicBezTo>
                  <a:cubicBezTo>
                    <a:pt x="685" y="206"/>
                    <a:pt x="685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1"/>
            <p:cNvSpPr/>
            <p:nvPr/>
          </p:nvSpPr>
          <p:spPr>
            <a:xfrm>
              <a:off x="3230977" y="2837694"/>
              <a:ext cx="71658" cy="36347"/>
            </a:xfrm>
            <a:custGeom>
              <a:rect b="b" l="l" r="r" t="t"/>
              <a:pathLst>
                <a:path extrusionOk="0" h="351" w="692">
                  <a:moveTo>
                    <a:pt x="134" y="0"/>
                  </a:moveTo>
                  <a:cubicBezTo>
                    <a:pt x="28" y="0"/>
                    <a:pt x="1" y="171"/>
                    <a:pt x="104" y="212"/>
                  </a:cubicBezTo>
                  <a:lnTo>
                    <a:pt x="514" y="349"/>
                  </a:lnTo>
                  <a:cubicBezTo>
                    <a:pt x="522" y="350"/>
                    <a:pt x="529" y="351"/>
                    <a:pt x="535" y="351"/>
                  </a:cubicBezTo>
                  <a:cubicBezTo>
                    <a:pt x="656" y="351"/>
                    <a:pt x="691" y="165"/>
                    <a:pt x="583" y="144"/>
                  </a:cubicBezTo>
                  <a:cubicBezTo>
                    <a:pt x="446" y="98"/>
                    <a:pt x="309" y="52"/>
                    <a:pt x="172" y="7"/>
                  </a:cubicBezTo>
                  <a:cubicBezTo>
                    <a:pt x="159" y="2"/>
                    <a:pt x="146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1"/>
            <p:cNvSpPr/>
            <p:nvPr/>
          </p:nvSpPr>
          <p:spPr>
            <a:xfrm>
              <a:off x="3283686" y="2924990"/>
              <a:ext cx="67620" cy="35519"/>
            </a:xfrm>
            <a:custGeom>
              <a:rect b="b" l="l" r="r" t="t"/>
              <a:pathLst>
                <a:path extrusionOk="0" h="343" w="653">
                  <a:moveTo>
                    <a:pt x="460" y="1"/>
                  </a:moveTo>
                  <a:cubicBezTo>
                    <a:pt x="446" y="1"/>
                    <a:pt x="431" y="3"/>
                    <a:pt x="416" y="8"/>
                  </a:cubicBezTo>
                  <a:cubicBezTo>
                    <a:pt x="325" y="54"/>
                    <a:pt x="211" y="100"/>
                    <a:pt x="97" y="145"/>
                  </a:cubicBezTo>
                  <a:cubicBezTo>
                    <a:pt x="0" y="203"/>
                    <a:pt x="67" y="343"/>
                    <a:pt x="159" y="343"/>
                  </a:cubicBezTo>
                  <a:cubicBezTo>
                    <a:pt x="176" y="343"/>
                    <a:pt x="193" y="338"/>
                    <a:pt x="211" y="328"/>
                  </a:cubicBezTo>
                  <a:cubicBezTo>
                    <a:pt x="325" y="282"/>
                    <a:pt x="416" y="236"/>
                    <a:pt x="530" y="191"/>
                  </a:cubicBezTo>
                  <a:cubicBezTo>
                    <a:pt x="652" y="150"/>
                    <a:pt x="575" y="1"/>
                    <a:pt x="4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1"/>
            <p:cNvSpPr/>
            <p:nvPr/>
          </p:nvSpPr>
          <p:spPr>
            <a:xfrm>
              <a:off x="3378438" y="2806938"/>
              <a:ext cx="47841" cy="51880"/>
            </a:xfrm>
            <a:custGeom>
              <a:rect b="b" l="l" r="r" t="t"/>
              <a:pathLst>
                <a:path extrusionOk="0" h="501" w="462">
                  <a:moveTo>
                    <a:pt x="320" y="1"/>
                  </a:moveTo>
                  <a:cubicBezTo>
                    <a:pt x="287" y="1"/>
                    <a:pt x="253" y="16"/>
                    <a:pt x="232" y="53"/>
                  </a:cubicBezTo>
                  <a:cubicBezTo>
                    <a:pt x="186" y="167"/>
                    <a:pt x="118" y="258"/>
                    <a:pt x="49" y="349"/>
                  </a:cubicBezTo>
                  <a:cubicBezTo>
                    <a:pt x="0" y="431"/>
                    <a:pt x="79" y="501"/>
                    <a:pt x="154" y="501"/>
                  </a:cubicBezTo>
                  <a:cubicBezTo>
                    <a:pt x="183" y="501"/>
                    <a:pt x="212" y="490"/>
                    <a:pt x="232" y="463"/>
                  </a:cubicBezTo>
                  <a:cubicBezTo>
                    <a:pt x="300" y="349"/>
                    <a:pt x="369" y="258"/>
                    <a:pt x="414" y="167"/>
                  </a:cubicBezTo>
                  <a:cubicBezTo>
                    <a:pt x="461" y="73"/>
                    <a:pt x="391" y="1"/>
                    <a:pt x="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1"/>
            <p:cNvSpPr/>
            <p:nvPr/>
          </p:nvSpPr>
          <p:spPr>
            <a:xfrm>
              <a:off x="3309678" y="2743771"/>
              <a:ext cx="58093" cy="46599"/>
            </a:xfrm>
            <a:custGeom>
              <a:rect b="b" l="l" r="r" t="t"/>
              <a:pathLst>
                <a:path extrusionOk="0" h="450" w="561">
                  <a:moveTo>
                    <a:pt x="428" y="1"/>
                  </a:moveTo>
                  <a:cubicBezTo>
                    <a:pt x="410" y="1"/>
                    <a:pt x="391" y="7"/>
                    <a:pt x="371" y="24"/>
                  </a:cubicBezTo>
                  <a:cubicBezTo>
                    <a:pt x="279" y="92"/>
                    <a:pt x="188" y="160"/>
                    <a:pt x="97" y="229"/>
                  </a:cubicBezTo>
                  <a:cubicBezTo>
                    <a:pt x="0" y="306"/>
                    <a:pt x="67" y="449"/>
                    <a:pt x="146" y="449"/>
                  </a:cubicBezTo>
                  <a:cubicBezTo>
                    <a:pt x="160" y="449"/>
                    <a:pt x="174" y="445"/>
                    <a:pt x="188" y="434"/>
                  </a:cubicBezTo>
                  <a:cubicBezTo>
                    <a:pt x="279" y="343"/>
                    <a:pt x="371" y="275"/>
                    <a:pt x="485" y="206"/>
                  </a:cubicBezTo>
                  <a:cubicBezTo>
                    <a:pt x="560" y="150"/>
                    <a:pt x="511" y="1"/>
                    <a:pt x="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1"/>
            <p:cNvSpPr/>
            <p:nvPr/>
          </p:nvSpPr>
          <p:spPr>
            <a:xfrm>
              <a:off x="3285239" y="2626548"/>
              <a:ext cx="32205" cy="66481"/>
            </a:xfrm>
            <a:custGeom>
              <a:rect b="b" l="l" r="r" t="t"/>
              <a:pathLst>
                <a:path extrusionOk="0" h="642" w="311">
                  <a:moveTo>
                    <a:pt x="124" y="0"/>
                  </a:moveTo>
                  <a:cubicBezTo>
                    <a:pt x="64" y="0"/>
                    <a:pt x="0" y="49"/>
                    <a:pt x="13" y="128"/>
                  </a:cubicBezTo>
                  <a:cubicBezTo>
                    <a:pt x="59" y="265"/>
                    <a:pt x="82" y="402"/>
                    <a:pt x="82" y="539"/>
                  </a:cubicBezTo>
                  <a:cubicBezTo>
                    <a:pt x="93" y="608"/>
                    <a:pt x="150" y="642"/>
                    <a:pt x="204" y="642"/>
                  </a:cubicBezTo>
                  <a:cubicBezTo>
                    <a:pt x="259" y="642"/>
                    <a:pt x="310" y="608"/>
                    <a:pt x="310" y="539"/>
                  </a:cubicBezTo>
                  <a:cubicBezTo>
                    <a:pt x="287" y="379"/>
                    <a:pt x="264" y="242"/>
                    <a:pt x="219" y="83"/>
                  </a:cubicBezTo>
                  <a:cubicBezTo>
                    <a:pt x="209" y="25"/>
                    <a:pt x="168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1"/>
            <p:cNvSpPr/>
            <p:nvPr/>
          </p:nvSpPr>
          <p:spPr>
            <a:xfrm>
              <a:off x="3390036" y="2648605"/>
              <a:ext cx="37590" cy="62856"/>
            </a:xfrm>
            <a:custGeom>
              <a:rect b="b" l="l" r="r" t="t"/>
              <a:pathLst>
                <a:path extrusionOk="0" h="607" w="363">
                  <a:moveTo>
                    <a:pt x="135" y="0"/>
                  </a:moveTo>
                  <a:cubicBezTo>
                    <a:pt x="68" y="0"/>
                    <a:pt x="0" y="59"/>
                    <a:pt x="28" y="144"/>
                  </a:cubicBezTo>
                  <a:cubicBezTo>
                    <a:pt x="74" y="258"/>
                    <a:pt x="97" y="395"/>
                    <a:pt x="143" y="532"/>
                  </a:cubicBezTo>
                  <a:cubicBezTo>
                    <a:pt x="151" y="584"/>
                    <a:pt x="187" y="606"/>
                    <a:pt x="226" y="606"/>
                  </a:cubicBezTo>
                  <a:cubicBezTo>
                    <a:pt x="289" y="606"/>
                    <a:pt x="362" y="548"/>
                    <a:pt x="348" y="463"/>
                  </a:cubicBezTo>
                  <a:cubicBezTo>
                    <a:pt x="302" y="349"/>
                    <a:pt x="280" y="212"/>
                    <a:pt x="234" y="75"/>
                  </a:cubicBezTo>
                  <a:cubicBezTo>
                    <a:pt x="216" y="23"/>
                    <a:pt x="176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1"/>
            <p:cNvSpPr/>
            <p:nvPr/>
          </p:nvSpPr>
          <p:spPr>
            <a:xfrm>
              <a:off x="3200015" y="2536146"/>
              <a:ext cx="35208" cy="76008"/>
            </a:xfrm>
            <a:custGeom>
              <a:rect b="b" l="l" r="r" t="t"/>
              <a:pathLst>
                <a:path extrusionOk="0" h="734" w="340">
                  <a:moveTo>
                    <a:pt x="208" y="1"/>
                  </a:moveTo>
                  <a:cubicBezTo>
                    <a:pt x="166" y="1"/>
                    <a:pt x="124" y="21"/>
                    <a:pt x="106" y="66"/>
                  </a:cubicBezTo>
                  <a:cubicBezTo>
                    <a:pt x="83" y="248"/>
                    <a:pt x="60" y="431"/>
                    <a:pt x="15" y="591"/>
                  </a:cubicBezTo>
                  <a:cubicBezTo>
                    <a:pt x="0" y="675"/>
                    <a:pt x="74" y="734"/>
                    <a:pt x="137" y="734"/>
                  </a:cubicBezTo>
                  <a:cubicBezTo>
                    <a:pt x="176" y="734"/>
                    <a:pt x="211" y="711"/>
                    <a:pt x="220" y="659"/>
                  </a:cubicBezTo>
                  <a:cubicBezTo>
                    <a:pt x="266" y="476"/>
                    <a:pt x="288" y="317"/>
                    <a:pt x="311" y="134"/>
                  </a:cubicBezTo>
                  <a:cubicBezTo>
                    <a:pt x="339" y="50"/>
                    <a:pt x="274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1"/>
            <p:cNvSpPr/>
            <p:nvPr/>
          </p:nvSpPr>
          <p:spPr>
            <a:xfrm>
              <a:off x="3302326" y="2500938"/>
              <a:ext cx="48980" cy="74558"/>
            </a:xfrm>
            <a:custGeom>
              <a:rect b="b" l="l" r="r" t="t"/>
              <a:pathLst>
                <a:path extrusionOk="0" h="720" w="473">
                  <a:moveTo>
                    <a:pt x="138" y="1"/>
                  </a:moveTo>
                  <a:cubicBezTo>
                    <a:pt x="73" y="1"/>
                    <a:pt x="0" y="78"/>
                    <a:pt x="31" y="154"/>
                  </a:cubicBezTo>
                  <a:cubicBezTo>
                    <a:pt x="99" y="337"/>
                    <a:pt x="191" y="497"/>
                    <a:pt x="259" y="657"/>
                  </a:cubicBezTo>
                  <a:cubicBezTo>
                    <a:pt x="274" y="701"/>
                    <a:pt x="303" y="719"/>
                    <a:pt x="335" y="719"/>
                  </a:cubicBezTo>
                  <a:cubicBezTo>
                    <a:pt x="400" y="719"/>
                    <a:pt x="473" y="642"/>
                    <a:pt x="442" y="565"/>
                  </a:cubicBezTo>
                  <a:cubicBezTo>
                    <a:pt x="373" y="383"/>
                    <a:pt x="282" y="223"/>
                    <a:pt x="214" y="63"/>
                  </a:cubicBezTo>
                  <a:cubicBezTo>
                    <a:pt x="199" y="19"/>
                    <a:pt x="169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1"/>
            <p:cNvSpPr/>
            <p:nvPr/>
          </p:nvSpPr>
          <p:spPr>
            <a:xfrm>
              <a:off x="3224143" y="2433938"/>
              <a:ext cx="48463" cy="65859"/>
            </a:xfrm>
            <a:custGeom>
              <a:rect b="b" l="l" r="r" t="t"/>
              <a:pathLst>
                <a:path extrusionOk="0" h="636" w="468">
                  <a:moveTo>
                    <a:pt x="149" y="1"/>
                  </a:moveTo>
                  <a:cubicBezTo>
                    <a:pt x="82" y="1"/>
                    <a:pt x="0" y="82"/>
                    <a:pt x="33" y="162"/>
                  </a:cubicBezTo>
                  <a:lnTo>
                    <a:pt x="238" y="573"/>
                  </a:lnTo>
                  <a:cubicBezTo>
                    <a:pt x="260" y="617"/>
                    <a:pt x="293" y="635"/>
                    <a:pt x="327" y="635"/>
                  </a:cubicBezTo>
                  <a:cubicBezTo>
                    <a:pt x="398" y="635"/>
                    <a:pt x="467" y="552"/>
                    <a:pt x="421" y="459"/>
                  </a:cubicBezTo>
                  <a:cubicBezTo>
                    <a:pt x="352" y="322"/>
                    <a:pt x="284" y="185"/>
                    <a:pt x="215" y="48"/>
                  </a:cubicBezTo>
                  <a:cubicBezTo>
                    <a:pt x="202" y="15"/>
                    <a:pt x="177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1"/>
            <p:cNvSpPr/>
            <p:nvPr/>
          </p:nvSpPr>
          <p:spPr>
            <a:xfrm>
              <a:off x="3138608" y="2394899"/>
              <a:ext cx="31273" cy="57886"/>
            </a:xfrm>
            <a:custGeom>
              <a:rect b="b" l="l" r="r" t="t"/>
              <a:pathLst>
                <a:path extrusionOk="0" h="559" w="302">
                  <a:moveTo>
                    <a:pt x="177" y="0"/>
                  </a:moveTo>
                  <a:cubicBezTo>
                    <a:pt x="134" y="0"/>
                    <a:pt x="92" y="25"/>
                    <a:pt x="83" y="83"/>
                  </a:cubicBezTo>
                  <a:cubicBezTo>
                    <a:pt x="60" y="197"/>
                    <a:pt x="37" y="311"/>
                    <a:pt x="14" y="425"/>
                  </a:cubicBezTo>
                  <a:cubicBezTo>
                    <a:pt x="0" y="509"/>
                    <a:pt x="71" y="558"/>
                    <a:pt x="134" y="558"/>
                  </a:cubicBezTo>
                  <a:cubicBezTo>
                    <a:pt x="174" y="558"/>
                    <a:pt x="211" y="538"/>
                    <a:pt x="220" y="494"/>
                  </a:cubicBezTo>
                  <a:cubicBezTo>
                    <a:pt x="242" y="357"/>
                    <a:pt x="265" y="243"/>
                    <a:pt x="288" y="128"/>
                  </a:cubicBezTo>
                  <a:cubicBezTo>
                    <a:pt x="301" y="49"/>
                    <a:pt x="237" y="0"/>
                    <a:pt x="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1"/>
            <p:cNvSpPr/>
            <p:nvPr/>
          </p:nvSpPr>
          <p:spPr>
            <a:xfrm>
              <a:off x="2901263" y="2181785"/>
              <a:ext cx="231750" cy="168376"/>
            </a:xfrm>
            <a:custGeom>
              <a:rect b="b" l="l" r="r" t="t"/>
              <a:pathLst>
                <a:path extrusionOk="0" h="1626" w="2238">
                  <a:moveTo>
                    <a:pt x="1199" y="1"/>
                  </a:moveTo>
                  <a:cubicBezTo>
                    <a:pt x="1165" y="1"/>
                    <a:pt x="1131" y="7"/>
                    <a:pt x="1096" y="18"/>
                  </a:cubicBezTo>
                  <a:cubicBezTo>
                    <a:pt x="914" y="41"/>
                    <a:pt x="708" y="109"/>
                    <a:pt x="526" y="269"/>
                  </a:cubicBezTo>
                  <a:cubicBezTo>
                    <a:pt x="138" y="566"/>
                    <a:pt x="1" y="1000"/>
                    <a:pt x="229" y="1251"/>
                  </a:cubicBezTo>
                  <a:cubicBezTo>
                    <a:pt x="320" y="1353"/>
                    <a:pt x="417" y="1399"/>
                    <a:pt x="531" y="1399"/>
                  </a:cubicBezTo>
                  <a:cubicBezTo>
                    <a:pt x="646" y="1399"/>
                    <a:pt x="777" y="1353"/>
                    <a:pt x="937" y="1273"/>
                  </a:cubicBezTo>
                  <a:cubicBezTo>
                    <a:pt x="1175" y="1540"/>
                    <a:pt x="1396" y="1625"/>
                    <a:pt x="1589" y="1625"/>
                  </a:cubicBezTo>
                  <a:cubicBezTo>
                    <a:pt x="1711" y="1625"/>
                    <a:pt x="1821" y="1591"/>
                    <a:pt x="1918" y="1547"/>
                  </a:cubicBezTo>
                  <a:cubicBezTo>
                    <a:pt x="2192" y="1365"/>
                    <a:pt x="2238" y="863"/>
                    <a:pt x="1987" y="452"/>
                  </a:cubicBezTo>
                  <a:cubicBezTo>
                    <a:pt x="1850" y="269"/>
                    <a:pt x="1667" y="155"/>
                    <a:pt x="1484" y="87"/>
                  </a:cubicBezTo>
                  <a:cubicBezTo>
                    <a:pt x="1439" y="41"/>
                    <a:pt x="1370" y="18"/>
                    <a:pt x="1302" y="18"/>
                  </a:cubicBezTo>
                  <a:cubicBezTo>
                    <a:pt x="1268" y="7"/>
                    <a:pt x="1233" y="1"/>
                    <a:pt x="1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1"/>
            <p:cNvSpPr/>
            <p:nvPr/>
          </p:nvSpPr>
          <p:spPr>
            <a:xfrm>
              <a:off x="2901263" y="2181268"/>
              <a:ext cx="231750" cy="177385"/>
            </a:xfrm>
            <a:custGeom>
              <a:rect b="b" l="l" r="r" t="t"/>
              <a:pathLst>
                <a:path extrusionOk="0" fill="none" h="1713" w="2238">
                  <a:moveTo>
                    <a:pt x="1987" y="457"/>
                  </a:moveTo>
                  <a:cubicBezTo>
                    <a:pt x="1850" y="274"/>
                    <a:pt x="1667" y="160"/>
                    <a:pt x="1484" y="92"/>
                  </a:cubicBezTo>
                  <a:cubicBezTo>
                    <a:pt x="1439" y="46"/>
                    <a:pt x="1370" y="23"/>
                    <a:pt x="1302" y="23"/>
                  </a:cubicBezTo>
                  <a:cubicBezTo>
                    <a:pt x="1233" y="0"/>
                    <a:pt x="1165" y="0"/>
                    <a:pt x="1096" y="23"/>
                  </a:cubicBezTo>
                  <a:cubicBezTo>
                    <a:pt x="914" y="46"/>
                    <a:pt x="708" y="114"/>
                    <a:pt x="526" y="274"/>
                  </a:cubicBezTo>
                  <a:cubicBezTo>
                    <a:pt x="138" y="571"/>
                    <a:pt x="1" y="1005"/>
                    <a:pt x="229" y="1256"/>
                  </a:cubicBezTo>
                  <a:cubicBezTo>
                    <a:pt x="412" y="1461"/>
                    <a:pt x="617" y="1438"/>
                    <a:pt x="937" y="1278"/>
                  </a:cubicBezTo>
                  <a:cubicBezTo>
                    <a:pt x="1325" y="1712"/>
                    <a:pt x="1667" y="1667"/>
                    <a:pt x="1918" y="1552"/>
                  </a:cubicBezTo>
                  <a:cubicBezTo>
                    <a:pt x="2192" y="1370"/>
                    <a:pt x="2238" y="868"/>
                    <a:pt x="1987" y="4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1"/>
            <p:cNvSpPr/>
            <p:nvPr/>
          </p:nvSpPr>
          <p:spPr>
            <a:xfrm>
              <a:off x="2832711" y="1880962"/>
              <a:ext cx="326294" cy="397331"/>
            </a:xfrm>
            <a:custGeom>
              <a:rect b="b" l="l" r="r" t="t"/>
              <a:pathLst>
                <a:path extrusionOk="0" h="3837" w="3151">
                  <a:moveTo>
                    <a:pt x="1475" y="1"/>
                  </a:moveTo>
                  <a:cubicBezTo>
                    <a:pt x="1463" y="1"/>
                    <a:pt x="1451" y="1"/>
                    <a:pt x="1439" y="1"/>
                  </a:cubicBezTo>
                  <a:lnTo>
                    <a:pt x="777" y="24"/>
                  </a:lnTo>
                  <a:cubicBezTo>
                    <a:pt x="343" y="47"/>
                    <a:pt x="1" y="458"/>
                    <a:pt x="1" y="960"/>
                  </a:cubicBezTo>
                  <a:lnTo>
                    <a:pt x="46" y="2010"/>
                  </a:lnTo>
                  <a:cubicBezTo>
                    <a:pt x="69" y="2512"/>
                    <a:pt x="435" y="2900"/>
                    <a:pt x="891" y="2900"/>
                  </a:cubicBezTo>
                  <a:lnTo>
                    <a:pt x="1256" y="2877"/>
                  </a:lnTo>
                  <a:lnTo>
                    <a:pt x="1279" y="3425"/>
                  </a:lnTo>
                  <a:cubicBezTo>
                    <a:pt x="1302" y="3653"/>
                    <a:pt x="1484" y="3836"/>
                    <a:pt x="1713" y="3836"/>
                  </a:cubicBezTo>
                  <a:lnTo>
                    <a:pt x="1987" y="3836"/>
                  </a:lnTo>
                  <a:cubicBezTo>
                    <a:pt x="2215" y="3813"/>
                    <a:pt x="2398" y="3631"/>
                    <a:pt x="2375" y="3402"/>
                  </a:cubicBezTo>
                  <a:lnTo>
                    <a:pt x="2352" y="2763"/>
                  </a:lnTo>
                  <a:lnTo>
                    <a:pt x="2352" y="2740"/>
                  </a:lnTo>
                  <a:lnTo>
                    <a:pt x="2329" y="2101"/>
                  </a:lnTo>
                  <a:cubicBezTo>
                    <a:pt x="2329" y="2101"/>
                    <a:pt x="2329" y="2079"/>
                    <a:pt x="2329" y="2079"/>
                  </a:cubicBezTo>
                  <a:cubicBezTo>
                    <a:pt x="2420" y="2124"/>
                    <a:pt x="2534" y="2147"/>
                    <a:pt x="2649" y="2147"/>
                  </a:cubicBezTo>
                  <a:cubicBezTo>
                    <a:pt x="2922" y="2147"/>
                    <a:pt x="3151" y="1896"/>
                    <a:pt x="3151" y="1599"/>
                  </a:cubicBezTo>
                  <a:cubicBezTo>
                    <a:pt x="3151" y="1325"/>
                    <a:pt x="2900" y="1097"/>
                    <a:pt x="2603" y="1097"/>
                  </a:cubicBezTo>
                  <a:cubicBezTo>
                    <a:pt x="2489" y="1097"/>
                    <a:pt x="2375" y="1143"/>
                    <a:pt x="2306" y="1211"/>
                  </a:cubicBezTo>
                  <a:lnTo>
                    <a:pt x="2283" y="892"/>
                  </a:lnTo>
                  <a:cubicBezTo>
                    <a:pt x="2261" y="403"/>
                    <a:pt x="1915" y="1"/>
                    <a:pt x="1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1"/>
            <p:cNvSpPr/>
            <p:nvPr/>
          </p:nvSpPr>
          <p:spPr>
            <a:xfrm>
              <a:off x="2832711" y="1878684"/>
              <a:ext cx="326294" cy="399609"/>
            </a:xfrm>
            <a:custGeom>
              <a:rect b="b" l="l" r="r" t="t"/>
              <a:pathLst>
                <a:path extrusionOk="0" fill="none" h="3859" w="3151">
                  <a:moveTo>
                    <a:pt x="2603" y="1119"/>
                  </a:moveTo>
                  <a:cubicBezTo>
                    <a:pt x="2489" y="1119"/>
                    <a:pt x="2375" y="1165"/>
                    <a:pt x="2306" y="1233"/>
                  </a:cubicBezTo>
                  <a:lnTo>
                    <a:pt x="2283" y="914"/>
                  </a:lnTo>
                  <a:cubicBezTo>
                    <a:pt x="2261" y="411"/>
                    <a:pt x="1895" y="1"/>
                    <a:pt x="1439" y="23"/>
                  </a:cubicBezTo>
                  <a:lnTo>
                    <a:pt x="777" y="46"/>
                  </a:lnTo>
                  <a:cubicBezTo>
                    <a:pt x="343" y="69"/>
                    <a:pt x="1" y="480"/>
                    <a:pt x="1" y="982"/>
                  </a:cubicBezTo>
                  <a:lnTo>
                    <a:pt x="46" y="2032"/>
                  </a:lnTo>
                  <a:cubicBezTo>
                    <a:pt x="69" y="2534"/>
                    <a:pt x="435" y="2922"/>
                    <a:pt x="891" y="2922"/>
                  </a:cubicBezTo>
                  <a:lnTo>
                    <a:pt x="1256" y="2899"/>
                  </a:lnTo>
                  <a:lnTo>
                    <a:pt x="1279" y="3447"/>
                  </a:lnTo>
                  <a:cubicBezTo>
                    <a:pt x="1302" y="3675"/>
                    <a:pt x="1484" y="3858"/>
                    <a:pt x="1713" y="3858"/>
                  </a:cubicBezTo>
                  <a:lnTo>
                    <a:pt x="1987" y="3858"/>
                  </a:lnTo>
                  <a:cubicBezTo>
                    <a:pt x="2215" y="3835"/>
                    <a:pt x="2398" y="3653"/>
                    <a:pt x="2375" y="3424"/>
                  </a:cubicBezTo>
                  <a:lnTo>
                    <a:pt x="2352" y="2785"/>
                  </a:lnTo>
                  <a:lnTo>
                    <a:pt x="2352" y="2762"/>
                  </a:lnTo>
                  <a:lnTo>
                    <a:pt x="2329" y="2123"/>
                  </a:lnTo>
                  <a:cubicBezTo>
                    <a:pt x="2329" y="2123"/>
                    <a:pt x="2329" y="2101"/>
                    <a:pt x="2329" y="2101"/>
                  </a:cubicBezTo>
                  <a:cubicBezTo>
                    <a:pt x="2420" y="2146"/>
                    <a:pt x="2534" y="2169"/>
                    <a:pt x="2649" y="2169"/>
                  </a:cubicBezTo>
                  <a:cubicBezTo>
                    <a:pt x="2922" y="2169"/>
                    <a:pt x="3151" y="1918"/>
                    <a:pt x="3151" y="1621"/>
                  </a:cubicBezTo>
                  <a:cubicBezTo>
                    <a:pt x="3151" y="1347"/>
                    <a:pt x="2900" y="1119"/>
                    <a:pt x="2603" y="11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1"/>
            <p:cNvSpPr/>
            <p:nvPr/>
          </p:nvSpPr>
          <p:spPr>
            <a:xfrm>
              <a:off x="3071505" y="2020552"/>
              <a:ext cx="37900" cy="37900"/>
            </a:xfrm>
            <a:custGeom>
              <a:rect b="b" l="l" r="r" t="t"/>
              <a:pathLst>
                <a:path extrusionOk="0" fill="none" h="366" w="366">
                  <a:moveTo>
                    <a:pt x="23" y="365"/>
                  </a:moveTo>
                  <a:cubicBezTo>
                    <a:pt x="23" y="365"/>
                    <a:pt x="0" y="0"/>
                    <a:pt x="365" y="23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1"/>
            <p:cNvSpPr/>
            <p:nvPr/>
          </p:nvSpPr>
          <p:spPr>
            <a:xfrm>
              <a:off x="2941442" y="1996839"/>
              <a:ext cx="30859" cy="30859"/>
            </a:xfrm>
            <a:custGeom>
              <a:rect b="b" l="l" r="r" t="t"/>
              <a:pathLst>
                <a:path extrusionOk="0" h="298" w="298">
                  <a:moveTo>
                    <a:pt x="138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29"/>
                    <a:pt x="69" y="298"/>
                    <a:pt x="161" y="298"/>
                  </a:cubicBezTo>
                  <a:cubicBezTo>
                    <a:pt x="252" y="298"/>
                    <a:pt x="298" y="229"/>
                    <a:pt x="298" y="138"/>
                  </a:cubicBezTo>
                  <a:cubicBezTo>
                    <a:pt x="298" y="69"/>
                    <a:pt x="229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1"/>
            <p:cNvSpPr/>
            <p:nvPr/>
          </p:nvSpPr>
          <p:spPr>
            <a:xfrm>
              <a:off x="2844516" y="1999220"/>
              <a:ext cx="26199" cy="28477"/>
            </a:xfrm>
            <a:custGeom>
              <a:rect b="b" l="l" r="r" t="t"/>
              <a:pathLst>
                <a:path extrusionOk="0" h="275" w="253">
                  <a:moveTo>
                    <a:pt x="115" y="1"/>
                  </a:moveTo>
                  <a:cubicBezTo>
                    <a:pt x="47" y="1"/>
                    <a:pt x="1" y="69"/>
                    <a:pt x="1" y="138"/>
                  </a:cubicBezTo>
                  <a:cubicBezTo>
                    <a:pt x="1" y="206"/>
                    <a:pt x="69" y="275"/>
                    <a:pt x="138" y="275"/>
                  </a:cubicBezTo>
                  <a:cubicBezTo>
                    <a:pt x="206" y="252"/>
                    <a:pt x="252" y="206"/>
                    <a:pt x="252" y="138"/>
                  </a:cubicBezTo>
                  <a:cubicBezTo>
                    <a:pt x="252" y="69"/>
                    <a:pt x="18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1"/>
            <p:cNvSpPr/>
            <p:nvPr/>
          </p:nvSpPr>
          <p:spPr>
            <a:xfrm>
              <a:off x="2949209" y="1972814"/>
              <a:ext cx="36658" cy="17604"/>
            </a:xfrm>
            <a:custGeom>
              <a:rect b="b" l="l" r="r" t="t"/>
              <a:pathLst>
                <a:path extrusionOk="0" h="170" w="354">
                  <a:moveTo>
                    <a:pt x="45" y="0"/>
                  </a:moveTo>
                  <a:cubicBezTo>
                    <a:pt x="12" y="0"/>
                    <a:pt x="1" y="53"/>
                    <a:pt x="40" y="73"/>
                  </a:cubicBezTo>
                  <a:cubicBezTo>
                    <a:pt x="131" y="96"/>
                    <a:pt x="200" y="119"/>
                    <a:pt x="268" y="164"/>
                  </a:cubicBezTo>
                  <a:cubicBezTo>
                    <a:pt x="275" y="168"/>
                    <a:pt x="281" y="169"/>
                    <a:pt x="287" y="169"/>
                  </a:cubicBezTo>
                  <a:cubicBezTo>
                    <a:pt x="325" y="169"/>
                    <a:pt x="353" y="116"/>
                    <a:pt x="314" y="96"/>
                  </a:cubicBezTo>
                  <a:cubicBezTo>
                    <a:pt x="223" y="50"/>
                    <a:pt x="154" y="27"/>
                    <a:pt x="63" y="5"/>
                  </a:cubicBezTo>
                  <a:cubicBezTo>
                    <a:pt x="56" y="1"/>
                    <a:pt x="5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1"/>
            <p:cNvSpPr/>
            <p:nvPr/>
          </p:nvSpPr>
          <p:spPr>
            <a:xfrm>
              <a:off x="2837474" y="1982652"/>
              <a:ext cx="37900" cy="9630"/>
            </a:xfrm>
            <a:custGeom>
              <a:rect b="b" l="l" r="r" t="t"/>
              <a:pathLst>
                <a:path extrusionOk="0" h="93" w="366">
                  <a:moveTo>
                    <a:pt x="320" y="1"/>
                  </a:moveTo>
                  <a:cubicBezTo>
                    <a:pt x="229" y="1"/>
                    <a:pt x="137" y="1"/>
                    <a:pt x="46" y="24"/>
                  </a:cubicBezTo>
                  <a:cubicBezTo>
                    <a:pt x="0" y="24"/>
                    <a:pt x="23" y="92"/>
                    <a:pt x="69" y="92"/>
                  </a:cubicBezTo>
                  <a:cubicBezTo>
                    <a:pt x="160" y="69"/>
                    <a:pt x="229" y="69"/>
                    <a:pt x="320" y="69"/>
                  </a:cubicBezTo>
                  <a:cubicBezTo>
                    <a:pt x="366" y="69"/>
                    <a:pt x="36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1"/>
            <p:cNvSpPr/>
            <p:nvPr/>
          </p:nvSpPr>
          <p:spPr>
            <a:xfrm>
              <a:off x="2880035" y="1994353"/>
              <a:ext cx="30859" cy="54676"/>
            </a:xfrm>
            <a:custGeom>
              <a:rect b="b" l="l" r="r" t="t"/>
              <a:pathLst>
                <a:path extrusionOk="0" h="528" w="298">
                  <a:moveTo>
                    <a:pt x="46" y="413"/>
                  </a:moveTo>
                  <a:cubicBezTo>
                    <a:pt x="52" y="413"/>
                    <a:pt x="56" y="414"/>
                    <a:pt x="60" y="417"/>
                  </a:cubicBezTo>
                  <a:lnTo>
                    <a:pt x="60" y="417"/>
                  </a:lnTo>
                  <a:cubicBezTo>
                    <a:pt x="55" y="416"/>
                    <a:pt x="51" y="414"/>
                    <a:pt x="46" y="413"/>
                  </a:cubicBezTo>
                  <a:close/>
                  <a:moveTo>
                    <a:pt x="221" y="0"/>
                  </a:moveTo>
                  <a:cubicBezTo>
                    <a:pt x="207" y="0"/>
                    <a:pt x="192" y="7"/>
                    <a:pt x="183" y="25"/>
                  </a:cubicBezTo>
                  <a:cubicBezTo>
                    <a:pt x="160" y="162"/>
                    <a:pt x="92" y="299"/>
                    <a:pt x="23" y="413"/>
                  </a:cubicBezTo>
                  <a:cubicBezTo>
                    <a:pt x="0" y="436"/>
                    <a:pt x="23" y="459"/>
                    <a:pt x="46" y="481"/>
                  </a:cubicBezTo>
                  <a:cubicBezTo>
                    <a:pt x="114" y="504"/>
                    <a:pt x="160" y="504"/>
                    <a:pt x="229" y="527"/>
                  </a:cubicBezTo>
                  <a:cubicBezTo>
                    <a:pt x="274" y="527"/>
                    <a:pt x="297" y="459"/>
                    <a:pt x="251" y="459"/>
                  </a:cubicBezTo>
                  <a:cubicBezTo>
                    <a:pt x="198" y="441"/>
                    <a:pt x="144" y="437"/>
                    <a:pt x="90" y="425"/>
                  </a:cubicBezTo>
                  <a:lnTo>
                    <a:pt x="90" y="425"/>
                  </a:lnTo>
                  <a:cubicBezTo>
                    <a:pt x="168" y="299"/>
                    <a:pt x="210" y="173"/>
                    <a:pt x="251" y="48"/>
                  </a:cubicBezTo>
                  <a:cubicBezTo>
                    <a:pt x="266" y="20"/>
                    <a:pt x="245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1"/>
            <p:cNvSpPr/>
            <p:nvPr/>
          </p:nvSpPr>
          <p:spPr>
            <a:xfrm>
              <a:off x="2809101" y="1800605"/>
              <a:ext cx="345244" cy="217667"/>
            </a:xfrm>
            <a:custGeom>
              <a:rect b="b" l="l" r="r" t="t"/>
              <a:pathLst>
                <a:path extrusionOk="0" h="2102" w="3334">
                  <a:moveTo>
                    <a:pt x="1761" y="1"/>
                  </a:moveTo>
                  <a:cubicBezTo>
                    <a:pt x="1422" y="1"/>
                    <a:pt x="1069" y="115"/>
                    <a:pt x="731" y="344"/>
                  </a:cubicBezTo>
                  <a:cubicBezTo>
                    <a:pt x="1" y="800"/>
                    <a:pt x="46" y="1508"/>
                    <a:pt x="92" y="1622"/>
                  </a:cubicBezTo>
                  <a:cubicBezTo>
                    <a:pt x="115" y="1668"/>
                    <a:pt x="160" y="1713"/>
                    <a:pt x="229" y="1736"/>
                  </a:cubicBezTo>
                  <a:cubicBezTo>
                    <a:pt x="297" y="1736"/>
                    <a:pt x="411" y="1736"/>
                    <a:pt x="617" y="1668"/>
                  </a:cubicBezTo>
                  <a:cubicBezTo>
                    <a:pt x="1187" y="1531"/>
                    <a:pt x="1553" y="1006"/>
                    <a:pt x="1553" y="1006"/>
                  </a:cubicBezTo>
                  <a:lnTo>
                    <a:pt x="1553" y="1006"/>
                  </a:lnTo>
                  <a:cubicBezTo>
                    <a:pt x="1553" y="1006"/>
                    <a:pt x="1507" y="1097"/>
                    <a:pt x="1712" y="1531"/>
                  </a:cubicBezTo>
                  <a:cubicBezTo>
                    <a:pt x="1872" y="1827"/>
                    <a:pt x="2260" y="2010"/>
                    <a:pt x="2443" y="2101"/>
                  </a:cubicBezTo>
                  <a:cubicBezTo>
                    <a:pt x="2511" y="2010"/>
                    <a:pt x="2648" y="1896"/>
                    <a:pt x="2831" y="1873"/>
                  </a:cubicBezTo>
                  <a:cubicBezTo>
                    <a:pt x="2945" y="1873"/>
                    <a:pt x="3105" y="1942"/>
                    <a:pt x="3196" y="2010"/>
                  </a:cubicBezTo>
                  <a:cubicBezTo>
                    <a:pt x="3333" y="1713"/>
                    <a:pt x="3287" y="914"/>
                    <a:pt x="2785" y="412"/>
                  </a:cubicBezTo>
                  <a:cubicBezTo>
                    <a:pt x="2487" y="138"/>
                    <a:pt x="2133" y="1"/>
                    <a:pt x="1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1"/>
            <p:cNvSpPr/>
            <p:nvPr/>
          </p:nvSpPr>
          <p:spPr>
            <a:xfrm>
              <a:off x="2877653" y="2090244"/>
              <a:ext cx="56850" cy="31480"/>
            </a:xfrm>
            <a:custGeom>
              <a:rect b="b" l="l" r="r" t="t"/>
              <a:pathLst>
                <a:path extrusionOk="0" h="304" w="549">
                  <a:moveTo>
                    <a:pt x="514" y="0"/>
                  </a:moveTo>
                  <a:cubicBezTo>
                    <a:pt x="497" y="0"/>
                    <a:pt x="480" y="12"/>
                    <a:pt x="480" y="35"/>
                  </a:cubicBezTo>
                  <a:cubicBezTo>
                    <a:pt x="468" y="160"/>
                    <a:pt x="377" y="223"/>
                    <a:pt x="283" y="223"/>
                  </a:cubicBezTo>
                  <a:cubicBezTo>
                    <a:pt x="189" y="223"/>
                    <a:pt x="92" y="160"/>
                    <a:pt x="69" y="35"/>
                  </a:cubicBezTo>
                  <a:cubicBezTo>
                    <a:pt x="69" y="17"/>
                    <a:pt x="59" y="10"/>
                    <a:pt x="47" y="10"/>
                  </a:cubicBezTo>
                  <a:cubicBezTo>
                    <a:pt x="27" y="10"/>
                    <a:pt x="1" y="29"/>
                    <a:pt x="1" y="58"/>
                  </a:cubicBezTo>
                  <a:cubicBezTo>
                    <a:pt x="23" y="223"/>
                    <a:pt x="146" y="303"/>
                    <a:pt x="270" y="303"/>
                  </a:cubicBezTo>
                  <a:cubicBezTo>
                    <a:pt x="403" y="303"/>
                    <a:pt x="537" y="212"/>
                    <a:pt x="548" y="35"/>
                  </a:cubicBezTo>
                  <a:cubicBezTo>
                    <a:pt x="548" y="12"/>
                    <a:pt x="53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1"/>
            <p:cNvSpPr/>
            <p:nvPr/>
          </p:nvSpPr>
          <p:spPr>
            <a:xfrm>
              <a:off x="2104730" y="3646654"/>
              <a:ext cx="165580" cy="219946"/>
            </a:xfrm>
            <a:custGeom>
              <a:rect b="b" l="l" r="r" t="t"/>
              <a:pathLst>
                <a:path extrusionOk="0" h="2124" w="1599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1"/>
            <p:cNvSpPr/>
            <p:nvPr/>
          </p:nvSpPr>
          <p:spPr>
            <a:xfrm>
              <a:off x="2104730" y="3646654"/>
              <a:ext cx="165580" cy="219946"/>
            </a:xfrm>
            <a:custGeom>
              <a:rect b="b" l="l" r="r" t="t"/>
              <a:pathLst>
                <a:path extrusionOk="0" fill="none" h="2124" w="1599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1"/>
            <p:cNvSpPr/>
            <p:nvPr/>
          </p:nvSpPr>
          <p:spPr>
            <a:xfrm>
              <a:off x="2128341" y="3646654"/>
              <a:ext cx="12012" cy="205759"/>
            </a:xfrm>
            <a:custGeom>
              <a:rect b="b" l="l" r="r" t="t"/>
              <a:pathLst>
                <a:path extrusionOk="0" fill="none" h="1987" w="116">
                  <a:moveTo>
                    <a:pt x="1" y="1"/>
                  </a:moveTo>
                  <a:lnTo>
                    <a:pt x="115" y="198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1"/>
            <p:cNvSpPr/>
            <p:nvPr/>
          </p:nvSpPr>
          <p:spPr>
            <a:xfrm>
              <a:off x="2166241" y="3646654"/>
              <a:ext cx="11909" cy="205759"/>
            </a:xfrm>
            <a:custGeom>
              <a:rect b="b" l="l" r="r" t="t"/>
              <a:pathLst>
                <a:path extrusionOk="0" fill="none" h="1987" w="115">
                  <a:moveTo>
                    <a:pt x="0" y="1"/>
                  </a:moveTo>
                  <a:lnTo>
                    <a:pt x="114" y="198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1"/>
            <p:cNvSpPr/>
            <p:nvPr/>
          </p:nvSpPr>
          <p:spPr>
            <a:xfrm>
              <a:off x="2199275" y="3644376"/>
              <a:ext cx="4867" cy="210419"/>
            </a:xfrm>
            <a:custGeom>
              <a:rect b="b" l="l" r="r" t="t"/>
              <a:pathLst>
                <a:path extrusionOk="0" fill="none" h="2032" w="47">
                  <a:moveTo>
                    <a:pt x="1" y="0"/>
                  </a:moveTo>
                  <a:lnTo>
                    <a:pt x="46" y="203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1"/>
            <p:cNvSpPr/>
            <p:nvPr/>
          </p:nvSpPr>
          <p:spPr>
            <a:xfrm>
              <a:off x="2230030" y="3646654"/>
              <a:ext cx="4867" cy="210522"/>
            </a:xfrm>
            <a:custGeom>
              <a:rect b="b" l="l" r="r" t="t"/>
              <a:pathLst>
                <a:path extrusionOk="0" fill="none" h="2033" w="47">
                  <a:moveTo>
                    <a:pt x="0" y="1"/>
                  </a:moveTo>
                  <a:lnTo>
                    <a:pt x="46" y="203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1"/>
            <p:cNvSpPr/>
            <p:nvPr/>
          </p:nvSpPr>
          <p:spPr>
            <a:xfrm>
              <a:off x="1823479" y="3805091"/>
              <a:ext cx="494049" cy="302580"/>
            </a:xfrm>
            <a:custGeom>
              <a:rect b="b" l="l" r="r" t="t"/>
              <a:pathLst>
                <a:path extrusionOk="0" h="2922" w="4771">
                  <a:moveTo>
                    <a:pt x="4611" y="0"/>
                  </a:moveTo>
                  <a:lnTo>
                    <a:pt x="2374" y="206"/>
                  </a:lnTo>
                  <a:lnTo>
                    <a:pt x="2329" y="1301"/>
                  </a:lnTo>
                  <a:lnTo>
                    <a:pt x="0" y="2922"/>
                  </a:lnTo>
                  <a:lnTo>
                    <a:pt x="4771" y="2831"/>
                  </a:lnTo>
                  <a:lnTo>
                    <a:pt x="4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1"/>
            <p:cNvSpPr/>
            <p:nvPr/>
          </p:nvSpPr>
          <p:spPr>
            <a:xfrm>
              <a:off x="1823479" y="3805091"/>
              <a:ext cx="494049" cy="302580"/>
            </a:xfrm>
            <a:custGeom>
              <a:rect b="b" l="l" r="r" t="t"/>
              <a:pathLst>
                <a:path extrusionOk="0" fill="none" h="2922" w="4771">
                  <a:moveTo>
                    <a:pt x="0" y="2922"/>
                  </a:moveTo>
                  <a:lnTo>
                    <a:pt x="4771" y="2831"/>
                  </a:lnTo>
                  <a:lnTo>
                    <a:pt x="4611" y="0"/>
                  </a:lnTo>
                  <a:lnTo>
                    <a:pt x="2374" y="206"/>
                  </a:lnTo>
                  <a:lnTo>
                    <a:pt x="2329" y="130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1"/>
            <p:cNvSpPr/>
            <p:nvPr/>
          </p:nvSpPr>
          <p:spPr>
            <a:xfrm>
              <a:off x="1967626" y="3982375"/>
              <a:ext cx="30859" cy="66274"/>
            </a:xfrm>
            <a:custGeom>
              <a:rect b="b" l="l" r="r" t="t"/>
              <a:pathLst>
                <a:path extrusionOk="0" fill="none" h="640" w="298">
                  <a:moveTo>
                    <a:pt x="1" y="0"/>
                  </a:moveTo>
                  <a:lnTo>
                    <a:pt x="298" y="63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1"/>
            <p:cNvSpPr/>
            <p:nvPr/>
          </p:nvSpPr>
          <p:spPr>
            <a:xfrm>
              <a:off x="2012568" y="3956383"/>
              <a:ext cx="30859" cy="66274"/>
            </a:xfrm>
            <a:custGeom>
              <a:rect b="b" l="l" r="r" t="t"/>
              <a:pathLst>
                <a:path extrusionOk="0" fill="none" h="640" w="298">
                  <a:moveTo>
                    <a:pt x="0" y="0"/>
                  </a:moveTo>
                  <a:lnTo>
                    <a:pt x="297" y="63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1"/>
            <p:cNvSpPr/>
            <p:nvPr/>
          </p:nvSpPr>
          <p:spPr>
            <a:xfrm>
              <a:off x="1918024" y="3800328"/>
              <a:ext cx="127784" cy="144249"/>
            </a:xfrm>
            <a:custGeom>
              <a:rect b="b" l="l" r="r" t="t"/>
              <a:pathLst>
                <a:path extrusionOk="0" fill="none" h="1393" w="1234">
                  <a:moveTo>
                    <a:pt x="1233" y="1393"/>
                  </a:moveTo>
                  <a:cubicBezTo>
                    <a:pt x="1233" y="1393"/>
                    <a:pt x="0" y="914"/>
                    <a:pt x="183" y="571"/>
                  </a:cubicBezTo>
                  <a:cubicBezTo>
                    <a:pt x="503" y="1"/>
                    <a:pt x="1233" y="1393"/>
                    <a:pt x="1233" y="1393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1"/>
            <p:cNvSpPr/>
            <p:nvPr/>
          </p:nvSpPr>
          <p:spPr>
            <a:xfrm>
              <a:off x="2014950" y="3823938"/>
              <a:ext cx="33137" cy="123020"/>
            </a:xfrm>
            <a:custGeom>
              <a:rect b="b" l="l" r="r" t="t"/>
              <a:pathLst>
                <a:path extrusionOk="0" fill="none" h="1188" w="320">
                  <a:moveTo>
                    <a:pt x="0" y="1"/>
                  </a:moveTo>
                  <a:lnTo>
                    <a:pt x="320" y="1188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1"/>
            <p:cNvSpPr/>
            <p:nvPr/>
          </p:nvSpPr>
          <p:spPr>
            <a:xfrm>
              <a:off x="2118917" y="3890005"/>
              <a:ext cx="120639" cy="118568"/>
            </a:xfrm>
            <a:custGeom>
              <a:rect b="b" l="l" r="r" t="t"/>
              <a:pathLst>
                <a:path extrusionOk="0" h="1145" w="1165">
                  <a:moveTo>
                    <a:pt x="609" y="0"/>
                  </a:moveTo>
                  <a:cubicBezTo>
                    <a:pt x="596" y="0"/>
                    <a:pt x="584" y="1"/>
                    <a:pt x="571" y="2"/>
                  </a:cubicBezTo>
                  <a:cubicBezTo>
                    <a:pt x="252" y="2"/>
                    <a:pt x="1" y="276"/>
                    <a:pt x="1" y="595"/>
                  </a:cubicBezTo>
                  <a:cubicBezTo>
                    <a:pt x="22" y="901"/>
                    <a:pt x="254" y="1145"/>
                    <a:pt x="554" y="1145"/>
                  </a:cubicBezTo>
                  <a:cubicBezTo>
                    <a:pt x="567" y="1145"/>
                    <a:pt x="581" y="1144"/>
                    <a:pt x="594" y="1143"/>
                  </a:cubicBezTo>
                  <a:cubicBezTo>
                    <a:pt x="914" y="1143"/>
                    <a:pt x="1165" y="869"/>
                    <a:pt x="1165" y="550"/>
                  </a:cubicBezTo>
                  <a:cubicBezTo>
                    <a:pt x="1143" y="244"/>
                    <a:pt x="891" y="0"/>
                    <a:pt x="609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1"/>
            <p:cNvSpPr/>
            <p:nvPr/>
          </p:nvSpPr>
          <p:spPr>
            <a:xfrm>
              <a:off x="1601254" y="3207069"/>
              <a:ext cx="248319" cy="271929"/>
            </a:xfrm>
            <a:custGeom>
              <a:rect b="b" l="l" r="r" t="t"/>
              <a:pathLst>
                <a:path extrusionOk="0" h="2626" w="2398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1"/>
            <p:cNvSpPr/>
            <p:nvPr/>
          </p:nvSpPr>
          <p:spPr>
            <a:xfrm>
              <a:off x="1601254" y="3207069"/>
              <a:ext cx="248319" cy="271929"/>
            </a:xfrm>
            <a:custGeom>
              <a:rect b="b" l="l" r="r" t="t"/>
              <a:pathLst>
                <a:path extrusionOk="0" fill="none" h="2626" w="2398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1"/>
            <p:cNvSpPr/>
            <p:nvPr/>
          </p:nvSpPr>
          <p:spPr>
            <a:xfrm>
              <a:off x="1620204" y="3223638"/>
              <a:ext cx="127784" cy="160817"/>
            </a:xfrm>
            <a:custGeom>
              <a:rect b="b" l="l" r="r" t="t"/>
              <a:pathLst>
                <a:path extrusionOk="0" fill="none" h="1553" w="1234">
                  <a:moveTo>
                    <a:pt x="1233" y="0"/>
                  </a:moveTo>
                  <a:lnTo>
                    <a:pt x="0" y="155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1"/>
            <p:cNvSpPr/>
            <p:nvPr/>
          </p:nvSpPr>
          <p:spPr>
            <a:xfrm>
              <a:off x="1646196" y="3247248"/>
              <a:ext cx="127784" cy="160817"/>
            </a:xfrm>
            <a:custGeom>
              <a:rect b="b" l="l" r="r" t="t"/>
              <a:pathLst>
                <a:path extrusionOk="0" fill="none" h="1553" w="1234">
                  <a:moveTo>
                    <a:pt x="1233" y="0"/>
                  </a:moveTo>
                  <a:lnTo>
                    <a:pt x="1" y="155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1"/>
            <p:cNvSpPr/>
            <p:nvPr/>
          </p:nvSpPr>
          <p:spPr>
            <a:xfrm>
              <a:off x="1665146" y="3268477"/>
              <a:ext cx="134825" cy="158539"/>
            </a:xfrm>
            <a:custGeom>
              <a:rect b="b" l="l" r="r" t="t"/>
              <a:pathLst>
                <a:path extrusionOk="0" fill="none" h="1531" w="1302">
                  <a:moveTo>
                    <a:pt x="1301" y="1"/>
                  </a:moveTo>
                  <a:lnTo>
                    <a:pt x="0" y="153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1"/>
            <p:cNvSpPr/>
            <p:nvPr/>
          </p:nvSpPr>
          <p:spPr>
            <a:xfrm>
              <a:off x="1686375" y="3289809"/>
              <a:ext cx="134825" cy="160817"/>
            </a:xfrm>
            <a:custGeom>
              <a:rect b="b" l="l" r="r" t="t"/>
              <a:pathLst>
                <a:path extrusionOk="0" fill="none" h="1553" w="1302">
                  <a:moveTo>
                    <a:pt x="1302" y="0"/>
                  </a:moveTo>
                  <a:lnTo>
                    <a:pt x="1" y="155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1"/>
            <p:cNvSpPr/>
            <p:nvPr/>
          </p:nvSpPr>
          <p:spPr>
            <a:xfrm>
              <a:off x="1211272" y="3315801"/>
              <a:ext cx="557941" cy="368854"/>
            </a:xfrm>
            <a:custGeom>
              <a:rect b="b" l="l" r="r" t="t"/>
              <a:pathLst>
                <a:path extrusionOk="0" h="3562" w="5388">
                  <a:moveTo>
                    <a:pt x="3607" y="0"/>
                  </a:moveTo>
                  <a:lnTo>
                    <a:pt x="2831" y="799"/>
                  </a:lnTo>
                  <a:lnTo>
                    <a:pt x="1" y="434"/>
                  </a:ln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1"/>
            <p:cNvSpPr/>
            <p:nvPr/>
          </p:nvSpPr>
          <p:spPr>
            <a:xfrm>
              <a:off x="1211272" y="3315801"/>
              <a:ext cx="557941" cy="368854"/>
            </a:xfrm>
            <a:custGeom>
              <a:rect b="b" l="l" r="r" t="t"/>
              <a:pathLst>
                <a:path extrusionOk="0" fill="none" h="3562" w="5388">
                  <a:moveTo>
                    <a:pt x="1" y="434"/>
                  </a:move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lnTo>
                    <a:pt x="2831" y="79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1"/>
            <p:cNvSpPr/>
            <p:nvPr/>
          </p:nvSpPr>
          <p:spPr>
            <a:xfrm>
              <a:off x="1381513" y="3363021"/>
              <a:ext cx="21332" cy="71037"/>
            </a:xfrm>
            <a:custGeom>
              <a:rect b="b" l="l" r="r" t="t"/>
              <a:pathLst>
                <a:path extrusionOk="0" fill="none" h="686" w="206">
                  <a:moveTo>
                    <a:pt x="206" y="1"/>
                  </a:moveTo>
                  <a:lnTo>
                    <a:pt x="0" y="686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1"/>
            <p:cNvSpPr/>
            <p:nvPr/>
          </p:nvSpPr>
          <p:spPr>
            <a:xfrm>
              <a:off x="1431115" y="3374930"/>
              <a:ext cx="21332" cy="70933"/>
            </a:xfrm>
            <a:custGeom>
              <a:rect b="b" l="l" r="r" t="t"/>
              <a:pathLst>
                <a:path extrusionOk="0" fill="none" h="685" w="206">
                  <a:moveTo>
                    <a:pt x="206" y="0"/>
                  </a:moveTo>
                  <a:lnTo>
                    <a:pt x="0" y="685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1"/>
            <p:cNvSpPr/>
            <p:nvPr/>
          </p:nvSpPr>
          <p:spPr>
            <a:xfrm>
              <a:off x="1423970" y="3230680"/>
              <a:ext cx="101792" cy="158435"/>
            </a:xfrm>
            <a:custGeom>
              <a:rect b="b" l="l" r="r" t="t"/>
              <a:pathLst>
                <a:path extrusionOk="0" fill="none" h="1530" w="983">
                  <a:moveTo>
                    <a:pt x="594" y="1530"/>
                  </a:moveTo>
                  <a:cubicBezTo>
                    <a:pt x="594" y="1530"/>
                    <a:pt x="1" y="343"/>
                    <a:pt x="389" y="206"/>
                  </a:cubicBezTo>
                  <a:cubicBezTo>
                    <a:pt x="982" y="1"/>
                    <a:pt x="594" y="1530"/>
                    <a:pt x="594" y="1530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1"/>
            <p:cNvSpPr/>
            <p:nvPr/>
          </p:nvSpPr>
          <p:spPr>
            <a:xfrm>
              <a:off x="1487863" y="3278004"/>
              <a:ext cx="56850" cy="115875"/>
            </a:xfrm>
            <a:custGeom>
              <a:rect b="b" l="l" r="r" t="t"/>
              <a:pathLst>
                <a:path extrusionOk="0" fill="none" h="1119" w="549">
                  <a:moveTo>
                    <a:pt x="548" y="0"/>
                  </a:moveTo>
                  <a:lnTo>
                    <a:pt x="0" y="111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1"/>
            <p:cNvSpPr/>
            <p:nvPr/>
          </p:nvSpPr>
          <p:spPr>
            <a:xfrm>
              <a:off x="1516236" y="3421943"/>
              <a:ext cx="132444" cy="118671"/>
            </a:xfrm>
            <a:custGeom>
              <a:rect b="b" l="l" r="r" t="t"/>
              <a:pathLst>
                <a:path extrusionOk="0" h="1146" w="1279">
                  <a:moveTo>
                    <a:pt x="640" y="1"/>
                  </a:moveTo>
                  <a:cubicBezTo>
                    <a:pt x="480" y="1"/>
                    <a:pt x="319" y="70"/>
                    <a:pt x="206" y="208"/>
                  </a:cubicBezTo>
                  <a:cubicBezTo>
                    <a:pt x="0" y="436"/>
                    <a:pt x="23" y="801"/>
                    <a:pt x="274" y="1007"/>
                  </a:cubicBezTo>
                  <a:cubicBezTo>
                    <a:pt x="377" y="1099"/>
                    <a:pt x="507" y="1146"/>
                    <a:pt x="638" y="1146"/>
                  </a:cubicBezTo>
                  <a:cubicBezTo>
                    <a:pt x="799" y="1146"/>
                    <a:pt x="960" y="1076"/>
                    <a:pt x="1073" y="938"/>
                  </a:cubicBezTo>
                  <a:cubicBezTo>
                    <a:pt x="1278" y="687"/>
                    <a:pt x="1256" y="322"/>
                    <a:pt x="1004" y="139"/>
                  </a:cubicBezTo>
                  <a:cubicBezTo>
                    <a:pt x="902" y="47"/>
                    <a:pt x="771" y="1"/>
                    <a:pt x="640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1"/>
            <p:cNvSpPr/>
            <p:nvPr/>
          </p:nvSpPr>
          <p:spPr>
            <a:xfrm>
              <a:off x="1610781" y="2686402"/>
              <a:ext cx="1564782" cy="991101"/>
            </a:xfrm>
            <a:custGeom>
              <a:rect b="b" l="l" r="r" t="t"/>
              <a:pathLst>
                <a:path extrusionOk="0" h="9571" w="15111">
                  <a:moveTo>
                    <a:pt x="5801" y="1"/>
                  </a:moveTo>
                  <a:cubicBezTo>
                    <a:pt x="5412" y="1"/>
                    <a:pt x="4939" y="110"/>
                    <a:pt x="4360" y="532"/>
                  </a:cubicBezTo>
                  <a:cubicBezTo>
                    <a:pt x="4360" y="532"/>
                    <a:pt x="2716" y="1764"/>
                    <a:pt x="2534" y="1924"/>
                  </a:cubicBezTo>
                  <a:cubicBezTo>
                    <a:pt x="2351" y="2084"/>
                    <a:pt x="0" y="4321"/>
                    <a:pt x="0" y="4321"/>
                  </a:cubicBezTo>
                  <a:lnTo>
                    <a:pt x="3036" y="6946"/>
                  </a:lnTo>
                  <a:lnTo>
                    <a:pt x="3995" y="5873"/>
                  </a:lnTo>
                  <a:lnTo>
                    <a:pt x="3698" y="9525"/>
                  </a:lnTo>
                  <a:lnTo>
                    <a:pt x="7350" y="9571"/>
                  </a:lnTo>
                  <a:lnTo>
                    <a:pt x="7281" y="5896"/>
                  </a:lnTo>
                  <a:cubicBezTo>
                    <a:pt x="7281" y="5896"/>
                    <a:pt x="7263" y="5801"/>
                    <a:pt x="7379" y="5801"/>
                  </a:cubicBezTo>
                  <a:cubicBezTo>
                    <a:pt x="7391" y="5801"/>
                    <a:pt x="7404" y="5802"/>
                    <a:pt x="7418" y="5804"/>
                  </a:cubicBezTo>
                  <a:cubicBezTo>
                    <a:pt x="7578" y="5804"/>
                    <a:pt x="10157" y="5873"/>
                    <a:pt x="10157" y="5873"/>
                  </a:cubicBezTo>
                  <a:cubicBezTo>
                    <a:pt x="10157" y="5873"/>
                    <a:pt x="10637" y="5896"/>
                    <a:pt x="10842" y="5964"/>
                  </a:cubicBezTo>
                  <a:cubicBezTo>
                    <a:pt x="10998" y="6016"/>
                    <a:pt x="12039" y="6253"/>
                    <a:pt x="12900" y="6253"/>
                  </a:cubicBezTo>
                  <a:cubicBezTo>
                    <a:pt x="13171" y="6253"/>
                    <a:pt x="13425" y="6230"/>
                    <a:pt x="13627" y="6170"/>
                  </a:cubicBezTo>
                  <a:cubicBezTo>
                    <a:pt x="14449" y="5919"/>
                    <a:pt x="14745" y="5531"/>
                    <a:pt x="14859" y="5280"/>
                  </a:cubicBezTo>
                  <a:cubicBezTo>
                    <a:pt x="14974" y="5006"/>
                    <a:pt x="15088" y="4663"/>
                    <a:pt x="15088" y="4412"/>
                  </a:cubicBezTo>
                  <a:cubicBezTo>
                    <a:pt x="15111" y="4138"/>
                    <a:pt x="13148" y="3020"/>
                    <a:pt x="13148" y="3020"/>
                  </a:cubicBezTo>
                  <a:lnTo>
                    <a:pt x="12417" y="2609"/>
                  </a:lnTo>
                  <a:cubicBezTo>
                    <a:pt x="12417" y="2609"/>
                    <a:pt x="9975" y="1422"/>
                    <a:pt x="9290" y="1125"/>
                  </a:cubicBezTo>
                  <a:cubicBezTo>
                    <a:pt x="8628" y="851"/>
                    <a:pt x="6985" y="212"/>
                    <a:pt x="6528" y="98"/>
                  </a:cubicBezTo>
                  <a:cubicBezTo>
                    <a:pt x="6325" y="60"/>
                    <a:pt x="6086" y="1"/>
                    <a:pt x="5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1"/>
            <p:cNvSpPr/>
            <p:nvPr/>
          </p:nvSpPr>
          <p:spPr>
            <a:xfrm>
              <a:off x="1610781" y="2675218"/>
              <a:ext cx="1337898" cy="730459"/>
            </a:xfrm>
            <a:custGeom>
              <a:rect b="b" l="l" r="r" t="t"/>
              <a:pathLst>
                <a:path extrusionOk="0" fill="none" h="7054" w="12920">
                  <a:moveTo>
                    <a:pt x="12919" y="2991"/>
                  </a:moveTo>
                  <a:cubicBezTo>
                    <a:pt x="12919" y="2991"/>
                    <a:pt x="7236" y="1"/>
                    <a:pt x="5638" y="92"/>
                  </a:cubicBezTo>
                  <a:cubicBezTo>
                    <a:pt x="4063" y="183"/>
                    <a:pt x="0" y="4429"/>
                    <a:pt x="0" y="4429"/>
                  </a:cubicBezTo>
                  <a:lnTo>
                    <a:pt x="3036" y="7054"/>
                  </a:lnTo>
                  <a:lnTo>
                    <a:pt x="3995" y="5935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1"/>
            <p:cNvSpPr/>
            <p:nvPr/>
          </p:nvSpPr>
          <p:spPr>
            <a:xfrm>
              <a:off x="2116536" y="2989607"/>
              <a:ext cx="1118160" cy="420837"/>
            </a:xfrm>
            <a:custGeom>
              <a:rect b="b" l="l" r="r" t="t"/>
              <a:pathLst>
                <a:path extrusionOk="0" fill="none" h="4064" w="10798">
                  <a:moveTo>
                    <a:pt x="1" y="1"/>
                  </a:moveTo>
                  <a:cubicBezTo>
                    <a:pt x="1" y="1"/>
                    <a:pt x="4680" y="2717"/>
                    <a:pt x="6004" y="3059"/>
                  </a:cubicBezTo>
                  <a:cubicBezTo>
                    <a:pt x="7305" y="3379"/>
                    <a:pt x="10797" y="4063"/>
                    <a:pt x="10158" y="27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1"/>
            <p:cNvSpPr/>
            <p:nvPr/>
          </p:nvSpPr>
          <p:spPr>
            <a:xfrm>
              <a:off x="1993618" y="3025022"/>
              <a:ext cx="378277" cy="652484"/>
            </a:xfrm>
            <a:custGeom>
              <a:rect b="b" l="l" r="r" t="t"/>
              <a:pathLst>
                <a:path extrusionOk="0" fill="none" h="6301" w="3653">
                  <a:moveTo>
                    <a:pt x="1781" y="1"/>
                  </a:moveTo>
                  <a:cubicBezTo>
                    <a:pt x="1781" y="1"/>
                    <a:pt x="594" y="69"/>
                    <a:pt x="457" y="914"/>
                  </a:cubicBezTo>
                  <a:cubicBezTo>
                    <a:pt x="343" y="1758"/>
                    <a:pt x="1" y="6255"/>
                    <a:pt x="1" y="6255"/>
                  </a:cubicBezTo>
                  <a:lnTo>
                    <a:pt x="3653" y="6301"/>
                  </a:lnTo>
                  <a:lnTo>
                    <a:pt x="3584" y="1667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1"/>
            <p:cNvSpPr/>
            <p:nvPr/>
          </p:nvSpPr>
          <p:spPr>
            <a:xfrm>
              <a:off x="2364753" y="3287427"/>
              <a:ext cx="338099" cy="7145"/>
            </a:xfrm>
            <a:custGeom>
              <a:rect b="b" l="l" r="r" t="t"/>
              <a:pathLst>
                <a:path extrusionOk="0" fill="none" h="69" w="3265">
                  <a:moveTo>
                    <a:pt x="0" y="0"/>
                  </a:moveTo>
                  <a:lnTo>
                    <a:pt x="3264" y="69"/>
                  </a:ln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1"/>
            <p:cNvSpPr/>
            <p:nvPr/>
          </p:nvSpPr>
          <p:spPr>
            <a:xfrm>
              <a:off x="2544418" y="3294469"/>
              <a:ext cx="668949" cy="1304865"/>
            </a:xfrm>
            <a:custGeom>
              <a:rect b="b" l="l" r="r" t="t"/>
              <a:pathLst>
                <a:path extrusionOk="0" h="12601" w="6460">
                  <a:moveTo>
                    <a:pt x="0" y="1"/>
                  </a:moveTo>
                  <a:lnTo>
                    <a:pt x="0" y="12601"/>
                  </a:lnTo>
                  <a:lnTo>
                    <a:pt x="6460" y="12601"/>
                  </a:lnTo>
                  <a:lnTo>
                    <a:pt x="646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1"/>
            <p:cNvSpPr/>
            <p:nvPr/>
          </p:nvSpPr>
          <p:spPr>
            <a:xfrm>
              <a:off x="1691138" y="4102912"/>
              <a:ext cx="666567" cy="501194"/>
            </a:xfrm>
            <a:custGeom>
              <a:rect b="b" l="l" r="r" t="t"/>
              <a:pathLst>
                <a:path extrusionOk="0" h="4840" w="6437">
                  <a:moveTo>
                    <a:pt x="0" y="0"/>
                  </a:moveTo>
                  <a:lnTo>
                    <a:pt x="0" y="4839"/>
                  </a:lnTo>
                  <a:lnTo>
                    <a:pt x="6437" y="4839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1"/>
            <p:cNvSpPr/>
            <p:nvPr/>
          </p:nvSpPr>
          <p:spPr>
            <a:xfrm>
              <a:off x="835476" y="3748344"/>
              <a:ext cx="666671" cy="850994"/>
            </a:xfrm>
            <a:custGeom>
              <a:rect b="b" l="l" r="r" t="t"/>
              <a:pathLst>
                <a:path extrusionOk="0" h="8218" w="6438">
                  <a:moveTo>
                    <a:pt x="0" y="0"/>
                  </a:moveTo>
                  <a:lnTo>
                    <a:pt x="0" y="8218"/>
                  </a:lnTo>
                  <a:lnTo>
                    <a:pt x="6437" y="8218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415" name="Google Shape;1415;p51"/>
          <p:cNvCxnSpPr/>
          <p:nvPr/>
        </p:nvCxnSpPr>
        <p:spPr>
          <a:xfrm>
            <a:off x="558863" y="4604100"/>
            <a:ext cx="3058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6" name="Google Shape;1416;p51"/>
          <p:cNvSpPr/>
          <p:nvPr/>
        </p:nvSpPr>
        <p:spPr>
          <a:xfrm rot="900041">
            <a:off x="1786335" y="1687149"/>
            <a:ext cx="251005" cy="252403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7" name="Google Shape;1417;p51"/>
          <p:cNvSpPr/>
          <p:nvPr/>
        </p:nvSpPr>
        <p:spPr>
          <a:xfrm rot="900041">
            <a:off x="1274645" y="1951176"/>
            <a:ext cx="520755" cy="52075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51"/>
          <p:cNvSpPr/>
          <p:nvPr/>
        </p:nvSpPr>
        <p:spPr>
          <a:xfrm>
            <a:off x="3589227" y="1141687"/>
            <a:ext cx="658919" cy="65891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9" name="Google Shape;1419;p51"/>
          <p:cNvGrpSpPr/>
          <p:nvPr/>
        </p:nvGrpSpPr>
        <p:grpSpPr>
          <a:xfrm>
            <a:off x="1612052" y="343947"/>
            <a:ext cx="1663462" cy="1180987"/>
            <a:chOff x="1809858" y="2454296"/>
            <a:chExt cx="417065" cy="312018"/>
          </a:xfrm>
        </p:grpSpPr>
        <p:sp>
          <p:nvSpPr>
            <p:cNvPr id="1420" name="Google Shape;1420;p51"/>
            <p:cNvSpPr/>
            <p:nvPr/>
          </p:nvSpPr>
          <p:spPr>
            <a:xfrm>
              <a:off x="1816833" y="2460438"/>
              <a:ext cx="404780" cy="215117"/>
            </a:xfrm>
            <a:custGeom>
              <a:rect b="b" l="l" r="r" t="t"/>
              <a:pathLst>
                <a:path extrusionOk="0" h="8265" w="15552">
                  <a:moveTo>
                    <a:pt x="6255" y="0"/>
                  </a:moveTo>
                  <a:cubicBezTo>
                    <a:pt x="6100" y="0"/>
                    <a:pt x="5944" y="10"/>
                    <a:pt x="5788" y="31"/>
                  </a:cubicBezTo>
                  <a:cubicBezTo>
                    <a:pt x="4423" y="218"/>
                    <a:pt x="3293" y="1185"/>
                    <a:pt x="2899" y="2505"/>
                  </a:cubicBezTo>
                  <a:lnTo>
                    <a:pt x="2878" y="2505"/>
                  </a:lnTo>
                  <a:cubicBezTo>
                    <a:pt x="1288" y="2505"/>
                    <a:pt x="0" y="3792"/>
                    <a:pt x="0" y="5383"/>
                  </a:cubicBezTo>
                  <a:cubicBezTo>
                    <a:pt x="0" y="6973"/>
                    <a:pt x="1288" y="8264"/>
                    <a:pt x="2878" y="8264"/>
                  </a:cubicBezTo>
                  <a:lnTo>
                    <a:pt x="13142" y="8264"/>
                  </a:lnTo>
                  <a:cubicBezTo>
                    <a:pt x="13152" y="8265"/>
                    <a:pt x="13163" y="8265"/>
                    <a:pt x="13174" y="8265"/>
                  </a:cubicBezTo>
                  <a:cubicBezTo>
                    <a:pt x="14486" y="8265"/>
                    <a:pt x="15552" y="7202"/>
                    <a:pt x="15552" y="5886"/>
                  </a:cubicBezTo>
                  <a:cubicBezTo>
                    <a:pt x="15552" y="4572"/>
                    <a:pt x="14489" y="3507"/>
                    <a:pt x="13180" y="3507"/>
                  </a:cubicBezTo>
                  <a:cubicBezTo>
                    <a:pt x="13167" y="3507"/>
                    <a:pt x="13154" y="3507"/>
                    <a:pt x="13142" y="3507"/>
                  </a:cubicBezTo>
                  <a:lnTo>
                    <a:pt x="13142" y="3504"/>
                  </a:lnTo>
                  <a:cubicBezTo>
                    <a:pt x="13057" y="3504"/>
                    <a:pt x="12969" y="3511"/>
                    <a:pt x="12885" y="3522"/>
                  </a:cubicBezTo>
                  <a:cubicBezTo>
                    <a:pt x="12501" y="2290"/>
                    <a:pt x="11366" y="1503"/>
                    <a:pt x="10144" y="1503"/>
                  </a:cubicBezTo>
                  <a:cubicBezTo>
                    <a:pt x="9841" y="1503"/>
                    <a:pt x="9533" y="1551"/>
                    <a:pt x="9229" y="1653"/>
                  </a:cubicBezTo>
                  <a:cubicBezTo>
                    <a:pt x="8584" y="616"/>
                    <a:pt x="7453" y="0"/>
                    <a:pt x="625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1"/>
            <p:cNvSpPr/>
            <p:nvPr/>
          </p:nvSpPr>
          <p:spPr>
            <a:xfrm>
              <a:off x="1815454" y="2525793"/>
              <a:ext cx="368706" cy="149762"/>
            </a:xfrm>
            <a:custGeom>
              <a:rect b="b" l="l" r="r" t="t"/>
              <a:pathLst>
                <a:path extrusionOk="0" h="5754" w="14166">
                  <a:moveTo>
                    <a:pt x="2805" y="1"/>
                  </a:moveTo>
                  <a:lnTo>
                    <a:pt x="2805" y="1"/>
                  </a:lnTo>
                  <a:cubicBezTo>
                    <a:pt x="1228" y="68"/>
                    <a:pt x="0" y="1394"/>
                    <a:pt x="53" y="2970"/>
                  </a:cubicBezTo>
                  <a:cubicBezTo>
                    <a:pt x="102" y="4540"/>
                    <a:pt x="1453" y="5753"/>
                    <a:pt x="3023" y="5753"/>
                  </a:cubicBezTo>
                  <a:lnTo>
                    <a:pt x="13195" y="5753"/>
                  </a:lnTo>
                  <a:cubicBezTo>
                    <a:pt x="13254" y="5753"/>
                    <a:pt x="13318" y="5750"/>
                    <a:pt x="13378" y="5746"/>
                  </a:cubicBezTo>
                  <a:cubicBezTo>
                    <a:pt x="14166" y="5683"/>
                    <a:pt x="14102" y="4501"/>
                    <a:pt x="13314" y="4501"/>
                  </a:cubicBezTo>
                  <a:lnTo>
                    <a:pt x="11569" y="4501"/>
                  </a:lnTo>
                  <a:cubicBezTo>
                    <a:pt x="11428" y="4501"/>
                    <a:pt x="11316" y="4388"/>
                    <a:pt x="11316" y="4251"/>
                  </a:cubicBezTo>
                  <a:lnTo>
                    <a:pt x="11316" y="3456"/>
                  </a:lnTo>
                  <a:cubicBezTo>
                    <a:pt x="11319" y="3122"/>
                    <a:pt x="11186" y="2805"/>
                    <a:pt x="10950" y="2569"/>
                  </a:cubicBezTo>
                  <a:lnTo>
                    <a:pt x="9490" y="1109"/>
                  </a:lnTo>
                  <a:cubicBezTo>
                    <a:pt x="9257" y="877"/>
                    <a:pt x="8937" y="743"/>
                    <a:pt x="8607" y="743"/>
                  </a:cubicBezTo>
                  <a:lnTo>
                    <a:pt x="5306" y="743"/>
                  </a:lnTo>
                  <a:cubicBezTo>
                    <a:pt x="4754" y="743"/>
                    <a:pt x="4307" y="1194"/>
                    <a:pt x="4307" y="1746"/>
                  </a:cubicBezTo>
                  <a:lnTo>
                    <a:pt x="4307" y="3963"/>
                  </a:lnTo>
                  <a:cubicBezTo>
                    <a:pt x="4307" y="4107"/>
                    <a:pt x="4188" y="4215"/>
                    <a:pt x="4054" y="4215"/>
                  </a:cubicBezTo>
                  <a:cubicBezTo>
                    <a:pt x="4019" y="4215"/>
                    <a:pt x="3983" y="4207"/>
                    <a:pt x="3948" y="4191"/>
                  </a:cubicBezTo>
                  <a:cubicBezTo>
                    <a:pt x="3016" y="3737"/>
                    <a:pt x="2344" y="2819"/>
                    <a:pt x="2305" y="1728"/>
                  </a:cubicBezTo>
                  <a:cubicBezTo>
                    <a:pt x="2280" y="1116"/>
                    <a:pt x="2456" y="507"/>
                    <a:pt x="2805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1"/>
            <p:cNvSpPr/>
            <p:nvPr/>
          </p:nvSpPr>
          <p:spPr>
            <a:xfrm>
              <a:off x="1947127" y="2564731"/>
              <a:ext cx="143359" cy="195440"/>
            </a:xfrm>
            <a:custGeom>
              <a:rect b="b" l="l" r="r" t="t"/>
              <a:pathLst>
                <a:path extrusionOk="0" h="7509" w="5508">
                  <a:moveTo>
                    <a:pt x="251" y="0"/>
                  </a:moveTo>
                  <a:cubicBezTo>
                    <a:pt x="114" y="0"/>
                    <a:pt x="1" y="113"/>
                    <a:pt x="1" y="250"/>
                  </a:cubicBezTo>
                  <a:lnTo>
                    <a:pt x="1" y="7259"/>
                  </a:lnTo>
                  <a:cubicBezTo>
                    <a:pt x="1" y="7399"/>
                    <a:pt x="114" y="7508"/>
                    <a:pt x="251" y="7508"/>
                  </a:cubicBezTo>
                  <a:lnTo>
                    <a:pt x="5258" y="7508"/>
                  </a:lnTo>
                  <a:cubicBezTo>
                    <a:pt x="5260" y="7509"/>
                    <a:pt x="5262" y="7509"/>
                    <a:pt x="5264" y="7509"/>
                  </a:cubicBezTo>
                  <a:cubicBezTo>
                    <a:pt x="5398" y="7509"/>
                    <a:pt x="5507" y="7397"/>
                    <a:pt x="5507" y="7259"/>
                  </a:cubicBezTo>
                  <a:lnTo>
                    <a:pt x="5507" y="1960"/>
                  </a:lnTo>
                  <a:cubicBezTo>
                    <a:pt x="5507" y="1826"/>
                    <a:pt x="5455" y="1700"/>
                    <a:pt x="5363" y="1605"/>
                  </a:cubicBezTo>
                  <a:lnTo>
                    <a:pt x="3903" y="144"/>
                  </a:lnTo>
                  <a:cubicBezTo>
                    <a:pt x="3808" y="53"/>
                    <a:pt x="3681" y="0"/>
                    <a:pt x="3548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1"/>
            <p:cNvSpPr/>
            <p:nvPr/>
          </p:nvSpPr>
          <p:spPr>
            <a:xfrm>
              <a:off x="2044860" y="2610331"/>
              <a:ext cx="45626" cy="13014"/>
            </a:xfrm>
            <a:custGeom>
              <a:rect b="b" l="l" r="r" t="t"/>
              <a:pathLst>
                <a:path extrusionOk="0" h="500" w="1753">
                  <a:moveTo>
                    <a:pt x="0" y="0"/>
                  </a:moveTo>
                  <a:lnTo>
                    <a:pt x="0" y="500"/>
                  </a:lnTo>
                  <a:lnTo>
                    <a:pt x="1752" y="500"/>
                  </a:lnTo>
                  <a:lnTo>
                    <a:pt x="1752" y="208"/>
                  </a:lnTo>
                  <a:cubicBezTo>
                    <a:pt x="1752" y="134"/>
                    <a:pt x="1735" y="64"/>
                    <a:pt x="1707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1"/>
            <p:cNvSpPr/>
            <p:nvPr/>
          </p:nvSpPr>
          <p:spPr>
            <a:xfrm>
              <a:off x="1809858" y="2454296"/>
              <a:ext cx="417065" cy="227298"/>
            </a:xfrm>
            <a:custGeom>
              <a:rect b="b" l="l" r="r" t="t"/>
              <a:pathLst>
                <a:path extrusionOk="0" h="8733" w="16024">
                  <a:moveTo>
                    <a:pt x="6521" y="0"/>
                  </a:moveTo>
                  <a:cubicBezTo>
                    <a:pt x="5737" y="0"/>
                    <a:pt x="4947" y="246"/>
                    <a:pt x="4272" y="756"/>
                  </a:cubicBezTo>
                  <a:cubicBezTo>
                    <a:pt x="3685" y="1203"/>
                    <a:pt x="3241" y="1812"/>
                    <a:pt x="2995" y="2509"/>
                  </a:cubicBezTo>
                  <a:cubicBezTo>
                    <a:pt x="1310" y="2593"/>
                    <a:pt x="1" y="4004"/>
                    <a:pt x="39" y="5693"/>
                  </a:cubicBezTo>
                  <a:cubicBezTo>
                    <a:pt x="82" y="7378"/>
                    <a:pt x="1457" y="8726"/>
                    <a:pt x="3146" y="8729"/>
                  </a:cubicBezTo>
                  <a:lnTo>
                    <a:pt x="4272" y="8729"/>
                  </a:lnTo>
                  <a:cubicBezTo>
                    <a:pt x="4571" y="8719"/>
                    <a:pt x="4571" y="8275"/>
                    <a:pt x="4272" y="8261"/>
                  </a:cubicBezTo>
                  <a:lnTo>
                    <a:pt x="3146" y="8261"/>
                  </a:lnTo>
                  <a:cubicBezTo>
                    <a:pt x="1700" y="8244"/>
                    <a:pt x="536" y="7068"/>
                    <a:pt x="532" y="5619"/>
                  </a:cubicBezTo>
                  <a:cubicBezTo>
                    <a:pt x="532" y="4173"/>
                    <a:pt x="1693" y="2991"/>
                    <a:pt x="3143" y="2973"/>
                  </a:cubicBezTo>
                  <a:lnTo>
                    <a:pt x="3167" y="2973"/>
                  </a:lnTo>
                  <a:cubicBezTo>
                    <a:pt x="3269" y="2973"/>
                    <a:pt x="3361" y="2903"/>
                    <a:pt x="3389" y="2804"/>
                  </a:cubicBezTo>
                  <a:cubicBezTo>
                    <a:pt x="3593" y="2139"/>
                    <a:pt x="3998" y="1551"/>
                    <a:pt x="4554" y="1133"/>
                  </a:cubicBezTo>
                  <a:cubicBezTo>
                    <a:pt x="5145" y="684"/>
                    <a:pt x="5836" y="470"/>
                    <a:pt x="6520" y="470"/>
                  </a:cubicBezTo>
                  <a:cubicBezTo>
                    <a:pt x="7606" y="470"/>
                    <a:pt x="8675" y="1011"/>
                    <a:pt x="9297" y="2012"/>
                  </a:cubicBezTo>
                  <a:cubicBezTo>
                    <a:pt x="9342" y="2083"/>
                    <a:pt x="9420" y="2122"/>
                    <a:pt x="9499" y="2122"/>
                  </a:cubicBezTo>
                  <a:cubicBezTo>
                    <a:pt x="9523" y="2122"/>
                    <a:pt x="9547" y="2118"/>
                    <a:pt x="9571" y="2111"/>
                  </a:cubicBezTo>
                  <a:cubicBezTo>
                    <a:pt x="9850" y="2017"/>
                    <a:pt x="10133" y="1973"/>
                    <a:pt x="10411" y="1973"/>
                  </a:cubicBezTo>
                  <a:cubicBezTo>
                    <a:pt x="11532" y="1973"/>
                    <a:pt x="12576" y="2694"/>
                    <a:pt x="12931" y="3824"/>
                  </a:cubicBezTo>
                  <a:cubicBezTo>
                    <a:pt x="12961" y="3926"/>
                    <a:pt x="13054" y="3991"/>
                    <a:pt x="13155" y="3991"/>
                  </a:cubicBezTo>
                  <a:cubicBezTo>
                    <a:pt x="13162" y="3991"/>
                    <a:pt x="13170" y="3991"/>
                    <a:pt x="13177" y="3990"/>
                  </a:cubicBezTo>
                  <a:cubicBezTo>
                    <a:pt x="13259" y="3981"/>
                    <a:pt x="13339" y="3976"/>
                    <a:pt x="13419" y="3976"/>
                  </a:cubicBezTo>
                  <a:cubicBezTo>
                    <a:pt x="14541" y="3976"/>
                    <a:pt x="15490" y="4856"/>
                    <a:pt x="15552" y="6002"/>
                  </a:cubicBezTo>
                  <a:cubicBezTo>
                    <a:pt x="15619" y="7230"/>
                    <a:pt x="14641" y="8265"/>
                    <a:pt x="13410" y="8265"/>
                  </a:cubicBezTo>
                  <a:lnTo>
                    <a:pt x="11784" y="8265"/>
                  </a:lnTo>
                  <a:cubicBezTo>
                    <a:pt x="11485" y="8275"/>
                    <a:pt x="11485" y="8719"/>
                    <a:pt x="11784" y="8733"/>
                  </a:cubicBezTo>
                  <a:lnTo>
                    <a:pt x="13410" y="8733"/>
                  </a:lnTo>
                  <a:cubicBezTo>
                    <a:pt x="14852" y="8733"/>
                    <a:pt x="16024" y="7561"/>
                    <a:pt x="16024" y="6118"/>
                  </a:cubicBezTo>
                  <a:cubicBezTo>
                    <a:pt x="16024" y="4676"/>
                    <a:pt x="14852" y="3508"/>
                    <a:pt x="13410" y="3508"/>
                  </a:cubicBezTo>
                  <a:lnTo>
                    <a:pt x="13315" y="3508"/>
                  </a:lnTo>
                  <a:cubicBezTo>
                    <a:pt x="13104" y="2955"/>
                    <a:pt x="12741" y="2473"/>
                    <a:pt x="12266" y="2118"/>
                  </a:cubicBezTo>
                  <a:cubicBezTo>
                    <a:pt x="11725" y="1714"/>
                    <a:pt x="11073" y="1503"/>
                    <a:pt x="10411" y="1503"/>
                  </a:cubicBezTo>
                  <a:cubicBezTo>
                    <a:pt x="10138" y="1503"/>
                    <a:pt x="9864" y="1538"/>
                    <a:pt x="9596" y="1611"/>
                  </a:cubicBezTo>
                  <a:cubicBezTo>
                    <a:pt x="8870" y="560"/>
                    <a:pt x="7703" y="0"/>
                    <a:pt x="6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1"/>
            <p:cNvSpPr/>
            <p:nvPr/>
          </p:nvSpPr>
          <p:spPr>
            <a:xfrm>
              <a:off x="1941010" y="2558588"/>
              <a:ext cx="155514" cy="207725"/>
            </a:xfrm>
            <a:custGeom>
              <a:rect b="b" l="l" r="r" t="t"/>
              <a:pathLst>
                <a:path extrusionOk="0" h="7981" w="5975">
                  <a:moveTo>
                    <a:pt x="3505" y="468"/>
                  </a:moveTo>
                  <a:lnTo>
                    <a:pt x="3505" y="1988"/>
                  </a:lnTo>
                  <a:cubicBezTo>
                    <a:pt x="3505" y="2256"/>
                    <a:pt x="3723" y="2474"/>
                    <a:pt x="3990" y="2474"/>
                  </a:cubicBezTo>
                  <a:lnTo>
                    <a:pt x="4740" y="2474"/>
                  </a:lnTo>
                  <a:cubicBezTo>
                    <a:pt x="4742" y="2474"/>
                    <a:pt x="4744" y="2474"/>
                    <a:pt x="4746" y="2474"/>
                  </a:cubicBezTo>
                  <a:cubicBezTo>
                    <a:pt x="4877" y="2474"/>
                    <a:pt x="4986" y="2370"/>
                    <a:pt x="4986" y="2238"/>
                  </a:cubicBezTo>
                  <a:cubicBezTo>
                    <a:pt x="4986" y="2107"/>
                    <a:pt x="4877" y="2002"/>
                    <a:pt x="4746" y="2002"/>
                  </a:cubicBezTo>
                  <a:cubicBezTo>
                    <a:pt x="4744" y="2002"/>
                    <a:pt x="4742" y="2002"/>
                    <a:pt x="4740" y="2002"/>
                  </a:cubicBezTo>
                  <a:lnTo>
                    <a:pt x="3990" y="2002"/>
                  </a:lnTo>
                  <a:cubicBezTo>
                    <a:pt x="3980" y="2002"/>
                    <a:pt x="3973" y="1995"/>
                    <a:pt x="3973" y="1988"/>
                  </a:cubicBezTo>
                  <a:lnTo>
                    <a:pt x="3973" y="549"/>
                  </a:lnTo>
                  <a:lnTo>
                    <a:pt x="5429" y="2006"/>
                  </a:lnTo>
                  <a:cubicBezTo>
                    <a:pt x="5478" y="2055"/>
                    <a:pt x="5507" y="2126"/>
                    <a:pt x="5507" y="2196"/>
                  </a:cubicBezTo>
                  <a:lnTo>
                    <a:pt x="5510" y="7495"/>
                  </a:lnTo>
                  <a:cubicBezTo>
                    <a:pt x="5510" y="7505"/>
                    <a:pt x="5500" y="7512"/>
                    <a:pt x="5493" y="7512"/>
                  </a:cubicBezTo>
                  <a:lnTo>
                    <a:pt x="486" y="7512"/>
                  </a:lnTo>
                  <a:cubicBezTo>
                    <a:pt x="475" y="7512"/>
                    <a:pt x="468" y="7505"/>
                    <a:pt x="468" y="7495"/>
                  </a:cubicBezTo>
                  <a:lnTo>
                    <a:pt x="468" y="486"/>
                  </a:lnTo>
                  <a:cubicBezTo>
                    <a:pt x="468" y="475"/>
                    <a:pt x="475" y="468"/>
                    <a:pt x="486" y="468"/>
                  </a:cubicBezTo>
                  <a:close/>
                  <a:moveTo>
                    <a:pt x="482" y="0"/>
                  </a:moveTo>
                  <a:cubicBezTo>
                    <a:pt x="218" y="0"/>
                    <a:pt x="0" y="219"/>
                    <a:pt x="0" y="486"/>
                  </a:cubicBezTo>
                  <a:lnTo>
                    <a:pt x="0" y="7495"/>
                  </a:lnTo>
                  <a:cubicBezTo>
                    <a:pt x="0" y="7762"/>
                    <a:pt x="218" y="7980"/>
                    <a:pt x="482" y="7980"/>
                  </a:cubicBezTo>
                  <a:lnTo>
                    <a:pt x="5493" y="7980"/>
                  </a:lnTo>
                  <a:cubicBezTo>
                    <a:pt x="5760" y="7980"/>
                    <a:pt x="5975" y="7762"/>
                    <a:pt x="5975" y="7495"/>
                  </a:cubicBezTo>
                  <a:lnTo>
                    <a:pt x="5975" y="2196"/>
                  </a:lnTo>
                  <a:cubicBezTo>
                    <a:pt x="5975" y="1999"/>
                    <a:pt x="5897" y="1812"/>
                    <a:pt x="5760" y="1675"/>
                  </a:cubicBezTo>
                  <a:lnTo>
                    <a:pt x="4303" y="215"/>
                  </a:lnTo>
                  <a:cubicBezTo>
                    <a:pt x="4166" y="78"/>
                    <a:pt x="3976" y="0"/>
                    <a:pt x="3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1"/>
            <p:cNvSpPr/>
            <p:nvPr/>
          </p:nvSpPr>
          <p:spPr>
            <a:xfrm>
              <a:off x="1984528" y="2643308"/>
              <a:ext cx="68687" cy="84173"/>
            </a:xfrm>
            <a:custGeom>
              <a:rect b="b" l="l" r="r" t="t"/>
              <a:pathLst>
                <a:path extrusionOk="0" h="3234" w="2639">
                  <a:moveTo>
                    <a:pt x="1317" y="1"/>
                  </a:moveTo>
                  <a:cubicBezTo>
                    <a:pt x="1249" y="1"/>
                    <a:pt x="1180" y="30"/>
                    <a:pt x="1132" y="88"/>
                  </a:cubicBezTo>
                  <a:lnTo>
                    <a:pt x="133" y="1340"/>
                  </a:lnTo>
                  <a:cubicBezTo>
                    <a:pt x="1" y="1520"/>
                    <a:pt x="156" y="1716"/>
                    <a:pt x="325" y="1716"/>
                  </a:cubicBezTo>
                  <a:cubicBezTo>
                    <a:pt x="386" y="1716"/>
                    <a:pt x="447" y="1691"/>
                    <a:pt x="499" y="1633"/>
                  </a:cubicBezTo>
                  <a:lnTo>
                    <a:pt x="1083" y="901"/>
                  </a:lnTo>
                  <a:lnTo>
                    <a:pt x="1083" y="2987"/>
                  </a:lnTo>
                  <a:cubicBezTo>
                    <a:pt x="1076" y="3121"/>
                    <a:pt x="1182" y="3233"/>
                    <a:pt x="1315" y="3233"/>
                  </a:cubicBezTo>
                  <a:cubicBezTo>
                    <a:pt x="1449" y="3233"/>
                    <a:pt x="1558" y="3121"/>
                    <a:pt x="1551" y="2987"/>
                  </a:cubicBezTo>
                  <a:lnTo>
                    <a:pt x="1551" y="901"/>
                  </a:lnTo>
                  <a:lnTo>
                    <a:pt x="2135" y="1633"/>
                  </a:lnTo>
                  <a:cubicBezTo>
                    <a:pt x="2187" y="1695"/>
                    <a:pt x="2250" y="1721"/>
                    <a:pt x="2311" y="1721"/>
                  </a:cubicBezTo>
                  <a:cubicBezTo>
                    <a:pt x="2482" y="1721"/>
                    <a:pt x="2638" y="1519"/>
                    <a:pt x="2501" y="1340"/>
                  </a:cubicBezTo>
                  <a:lnTo>
                    <a:pt x="1498" y="88"/>
                  </a:lnTo>
                  <a:cubicBezTo>
                    <a:pt x="1453" y="30"/>
                    <a:pt x="1385" y="1"/>
                    <a:pt x="1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1"/>
            <p:cNvSpPr/>
            <p:nvPr/>
          </p:nvSpPr>
          <p:spPr>
            <a:xfrm>
              <a:off x="1984268" y="2481755"/>
              <a:ext cx="54554" cy="37089"/>
            </a:xfrm>
            <a:custGeom>
              <a:rect b="b" l="l" r="r" t="t"/>
              <a:pathLst>
                <a:path extrusionOk="0" h="1425" w="2096">
                  <a:moveTo>
                    <a:pt x="326" y="0"/>
                  </a:moveTo>
                  <a:cubicBezTo>
                    <a:pt x="65" y="0"/>
                    <a:pt x="1" y="395"/>
                    <a:pt x="280" y="461"/>
                  </a:cubicBezTo>
                  <a:cubicBezTo>
                    <a:pt x="822" y="574"/>
                    <a:pt x="1308" y="880"/>
                    <a:pt x="1642" y="1327"/>
                  </a:cubicBezTo>
                  <a:cubicBezTo>
                    <a:pt x="1686" y="1390"/>
                    <a:pt x="1758" y="1424"/>
                    <a:pt x="1831" y="1424"/>
                  </a:cubicBezTo>
                  <a:cubicBezTo>
                    <a:pt x="1880" y="1424"/>
                    <a:pt x="1930" y="1409"/>
                    <a:pt x="1973" y="1376"/>
                  </a:cubicBezTo>
                  <a:cubicBezTo>
                    <a:pt x="2078" y="1299"/>
                    <a:pt x="2096" y="1147"/>
                    <a:pt x="2015" y="1045"/>
                  </a:cubicBezTo>
                  <a:cubicBezTo>
                    <a:pt x="1614" y="507"/>
                    <a:pt x="1030" y="138"/>
                    <a:pt x="372" y="4"/>
                  </a:cubicBezTo>
                  <a:cubicBezTo>
                    <a:pt x="356" y="1"/>
                    <a:pt x="341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1"/>
            <p:cNvSpPr/>
            <p:nvPr/>
          </p:nvSpPr>
          <p:spPr>
            <a:xfrm>
              <a:off x="2088794" y="2522384"/>
              <a:ext cx="42165" cy="35371"/>
            </a:xfrm>
            <a:custGeom>
              <a:rect b="b" l="l" r="r" t="t"/>
              <a:pathLst>
                <a:path extrusionOk="0" h="1359" w="1620">
                  <a:moveTo>
                    <a:pt x="327" y="0"/>
                  </a:moveTo>
                  <a:cubicBezTo>
                    <a:pt x="97" y="0"/>
                    <a:pt x="1" y="339"/>
                    <a:pt x="237" y="448"/>
                  </a:cubicBezTo>
                  <a:lnTo>
                    <a:pt x="237" y="452"/>
                  </a:lnTo>
                  <a:cubicBezTo>
                    <a:pt x="627" y="589"/>
                    <a:pt x="951" y="867"/>
                    <a:pt x="1145" y="1233"/>
                  </a:cubicBezTo>
                  <a:cubicBezTo>
                    <a:pt x="1186" y="1314"/>
                    <a:pt x="1267" y="1359"/>
                    <a:pt x="1351" y="1359"/>
                  </a:cubicBezTo>
                  <a:cubicBezTo>
                    <a:pt x="1388" y="1359"/>
                    <a:pt x="1426" y="1350"/>
                    <a:pt x="1461" y="1332"/>
                  </a:cubicBezTo>
                  <a:cubicBezTo>
                    <a:pt x="1574" y="1272"/>
                    <a:pt x="1620" y="1131"/>
                    <a:pt x="1556" y="1015"/>
                  </a:cubicBezTo>
                  <a:cubicBezTo>
                    <a:pt x="1310" y="543"/>
                    <a:pt x="895" y="185"/>
                    <a:pt x="392" y="9"/>
                  </a:cubicBezTo>
                  <a:cubicBezTo>
                    <a:pt x="369" y="3"/>
                    <a:pt x="348" y="0"/>
                    <a:pt x="3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29" name="Google Shape;142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075" y="2428800"/>
            <a:ext cx="721475" cy="72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52"/>
          <p:cNvSpPr txBox="1"/>
          <p:nvPr>
            <p:ph idx="1" type="body"/>
          </p:nvPr>
        </p:nvSpPr>
        <p:spPr>
          <a:xfrm>
            <a:off x="720000" y="1802513"/>
            <a:ext cx="4423500" cy="261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Often times the CIO this product is intended for is not a technical stakeholder, but it is still important that they can deploy the application to a website.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script requires no prior knowledge of Azure or </a:t>
            </a:r>
            <a:r>
              <a:rPr lang="en">
                <a:solidFill>
                  <a:schemeClr val="dk1"/>
                </a:solidFill>
              </a:rPr>
              <a:t>web hosting</a:t>
            </a:r>
            <a:r>
              <a:rPr lang="en">
                <a:solidFill>
                  <a:schemeClr val="dk1"/>
                </a:solidFill>
              </a:rPr>
              <a:t> to run.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35" name="Google Shape;1435;p52"/>
          <p:cNvSpPr txBox="1"/>
          <p:nvPr>
            <p:ph type="title"/>
          </p:nvPr>
        </p:nvSpPr>
        <p:spPr>
          <a:xfrm>
            <a:off x="720000" y="445025"/>
            <a:ext cx="48192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Azure Deployment</a:t>
            </a:r>
            <a:endParaRPr/>
          </a:p>
        </p:txBody>
      </p:sp>
      <p:sp>
        <p:nvSpPr>
          <p:cNvPr id="1436" name="Google Shape;1436;p52"/>
          <p:cNvSpPr/>
          <p:nvPr/>
        </p:nvSpPr>
        <p:spPr>
          <a:xfrm>
            <a:off x="720000" y="1414322"/>
            <a:ext cx="2429636" cy="37974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The Easy Way</a:t>
            </a:r>
          </a:p>
        </p:txBody>
      </p:sp>
      <p:grpSp>
        <p:nvGrpSpPr>
          <p:cNvPr id="1437" name="Google Shape;1437;p52"/>
          <p:cNvGrpSpPr/>
          <p:nvPr/>
        </p:nvGrpSpPr>
        <p:grpSpPr>
          <a:xfrm>
            <a:off x="6143577" y="2747648"/>
            <a:ext cx="1754583" cy="1131661"/>
            <a:chOff x="6128400" y="2100025"/>
            <a:chExt cx="1462762" cy="943444"/>
          </a:xfrm>
        </p:grpSpPr>
        <p:sp>
          <p:nvSpPr>
            <p:cNvPr id="1438" name="Google Shape;1438;p52"/>
            <p:cNvSpPr/>
            <p:nvPr/>
          </p:nvSpPr>
          <p:spPr>
            <a:xfrm>
              <a:off x="6128400" y="2326506"/>
              <a:ext cx="1319966" cy="716963"/>
            </a:xfrm>
            <a:custGeom>
              <a:rect b="b" l="l" r="r" t="t"/>
              <a:pathLst>
                <a:path extrusionOk="0" h="12457" w="22934">
                  <a:moveTo>
                    <a:pt x="1" y="0"/>
                  </a:moveTo>
                  <a:lnTo>
                    <a:pt x="2256" y="12456"/>
                  </a:lnTo>
                  <a:lnTo>
                    <a:pt x="22933" y="12456"/>
                  </a:lnTo>
                  <a:lnTo>
                    <a:pt x="20678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2"/>
            <p:cNvSpPr/>
            <p:nvPr/>
          </p:nvSpPr>
          <p:spPr>
            <a:xfrm>
              <a:off x="6262562" y="2100025"/>
              <a:ext cx="1171359" cy="943442"/>
            </a:xfrm>
            <a:custGeom>
              <a:rect b="b" l="l" r="r" t="t"/>
              <a:pathLst>
                <a:path extrusionOk="0" h="16392" w="20352">
                  <a:moveTo>
                    <a:pt x="1" y="0"/>
                  </a:moveTo>
                  <a:lnTo>
                    <a:pt x="1" y="16391"/>
                  </a:lnTo>
                  <a:lnTo>
                    <a:pt x="20352" y="16391"/>
                  </a:lnTo>
                  <a:lnTo>
                    <a:pt x="2035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2"/>
            <p:cNvSpPr/>
            <p:nvPr/>
          </p:nvSpPr>
          <p:spPr>
            <a:xfrm>
              <a:off x="6262562" y="2224057"/>
              <a:ext cx="1328600" cy="819411"/>
            </a:xfrm>
            <a:custGeom>
              <a:rect b="b" l="l" r="r" t="t"/>
              <a:pathLst>
                <a:path extrusionOk="0" h="14237" w="23084">
                  <a:moveTo>
                    <a:pt x="12758" y="1"/>
                  </a:moveTo>
                  <a:lnTo>
                    <a:pt x="10527" y="2808"/>
                  </a:lnTo>
                  <a:lnTo>
                    <a:pt x="1956" y="2808"/>
                  </a:lnTo>
                  <a:lnTo>
                    <a:pt x="1" y="14236"/>
                  </a:lnTo>
                  <a:lnTo>
                    <a:pt x="20652" y="14236"/>
                  </a:lnTo>
                  <a:lnTo>
                    <a:pt x="23083" y="1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1" name="Google Shape;1441;p52"/>
          <p:cNvGrpSpPr/>
          <p:nvPr/>
        </p:nvGrpSpPr>
        <p:grpSpPr>
          <a:xfrm>
            <a:off x="6082484" y="1414336"/>
            <a:ext cx="1876791" cy="1453909"/>
            <a:chOff x="1809858" y="2454296"/>
            <a:chExt cx="417065" cy="312018"/>
          </a:xfrm>
        </p:grpSpPr>
        <p:sp>
          <p:nvSpPr>
            <p:cNvPr id="1442" name="Google Shape;1442;p52"/>
            <p:cNvSpPr/>
            <p:nvPr/>
          </p:nvSpPr>
          <p:spPr>
            <a:xfrm>
              <a:off x="1816833" y="2460438"/>
              <a:ext cx="404780" cy="215117"/>
            </a:xfrm>
            <a:custGeom>
              <a:rect b="b" l="l" r="r" t="t"/>
              <a:pathLst>
                <a:path extrusionOk="0" h="8265" w="15552">
                  <a:moveTo>
                    <a:pt x="6255" y="0"/>
                  </a:moveTo>
                  <a:cubicBezTo>
                    <a:pt x="6100" y="0"/>
                    <a:pt x="5944" y="10"/>
                    <a:pt x="5788" y="31"/>
                  </a:cubicBezTo>
                  <a:cubicBezTo>
                    <a:pt x="4423" y="218"/>
                    <a:pt x="3293" y="1185"/>
                    <a:pt x="2899" y="2505"/>
                  </a:cubicBezTo>
                  <a:lnTo>
                    <a:pt x="2878" y="2505"/>
                  </a:lnTo>
                  <a:cubicBezTo>
                    <a:pt x="1288" y="2505"/>
                    <a:pt x="0" y="3792"/>
                    <a:pt x="0" y="5383"/>
                  </a:cubicBezTo>
                  <a:cubicBezTo>
                    <a:pt x="0" y="6973"/>
                    <a:pt x="1288" y="8264"/>
                    <a:pt x="2878" y="8264"/>
                  </a:cubicBezTo>
                  <a:lnTo>
                    <a:pt x="13142" y="8264"/>
                  </a:lnTo>
                  <a:cubicBezTo>
                    <a:pt x="13152" y="8265"/>
                    <a:pt x="13163" y="8265"/>
                    <a:pt x="13174" y="8265"/>
                  </a:cubicBezTo>
                  <a:cubicBezTo>
                    <a:pt x="14486" y="8265"/>
                    <a:pt x="15552" y="7202"/>
                    <a:pt x="15552" y="5886"/>
                  </a:cubicBezTo>
                  <a:cubicBezTo>
                    <a:pt x="15552" y="4572"/>
                    <a:pt x="14489" y="3507"/>
                    <a:pt x="13180" y="3507"/>
                  </a:cubicBezTo>
                  <a:cubicBezTo>
                    <a:pt x="13167" y="3507"/>
                    <a:pt x="13154" y="3507"/>
                    <a:pt x="13142" y="3507"/>
                  </a:cubicBezTo>
                  <a:lnTo>
                    <a:pt x="13142" y="3504"/>
                  </a:lnTo>
                  <a:cubicBezTo>
                    <a:pt x="13057" y="3504"/>
                    <a:pt x="12969" y="3511"/>
                    <a:pt x="12885" y="3522"/>
                  </a:cubicBezTo>
                  <a:cubicBezTo>
                    <a:pt x="12501" y="2290"/>
                    <a:pt x="11366" y="1503"/>
                    <a:pt x="10144" y="1503"/>
                  </a:cubicBezTo>
                  <a:cubicBezTo>
                    <a:pt x="9841" y="1503"/>
                    <a:pt x="9533" y="1551"/>
                    <a:pt x="9229" y="1653"/>
                  </a:cubicBezTo>
                  <a:cubicBezTo>
                    <a:pt x="8584" y="616"/>
                    <a:pt x="7453" y="0"/>
                    <a:pt x="625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2"/>
            <p:cNvSpPr/>
            <p:nvPr/>
          </p:nvSpPr>
          <p:spPr>
            <a:xfrm>
              <a:off x="1815454" y="2525793"/>
              <a:ext cx="368706" cy="149762"/>
            </a:xfrm>
            <a:custGeom>
              <a:rect b="b" l="l" r="r" t="t"/>
              <a:pathLst>
                <a:path extrusionOk="0" h="5754" w="14166">
                  <a:moveTo>
                    <a:pt x="2805" y="1"/>
                  </a:moveTo>
                  <a:lnTo>
                    <a:pt x="2805" y="1"/>
                  </a:lnTo>
                  <a:cubicBezTo>
                    <a:pt x="1228" y="68"/>
                    <a:pt x="0" y="1394"/>
                    <a:pt x="53" y="2970"/>
                  </a:cubicBezTo>
                  <a:cubicBezTo>
                    <a:pt x="102" y="4540"/>
                    <a:pt x="1453" y="5753"/>
                    <a:pt x="3023" y="5753"/>
                  </a:cubicBezTo>
                  <a:lnTo>
                    <a:pt x="13195" y="5753"/>
                  </a:lnTo>
                  <a:cubicBezTo>
                    <a:pt x="13254" y="5753"/>
                    <a:pt x="13318" y="5750"/>
                    <a:pt x="13378" y="5746"/>
                  </a:cubicBezTo>
                  <a:cubicBezTo>
                    <a:pt x="14166" y="5683"/>
                    <a:pt x="14102" y="4501"/>
                    <a:pt x="13314" y="4501"/>
                  </a:cubicBezTo>
                  <a:lnTo>
                    <a:pt x="11569" y="4501"/>
                  </a:lnTo>
                  <a:cubicBezTo>
                    <a:pt x="11428" y="4501"/>
                    <a:pt x="11316" y="4388"/>
                    <a:pt x="11316" y="4251"/>
                  </a:cubicBezTo>
                  <a:lnTo>
                    <a:pt x="11316" y="3456"/>
                  </a:lnTo>
                  <a:cubicBezTo>
                    <a:pt x="11319" y="3122"/>
                    <a:pt x="11186" y="2805"/>
                    <a:pt x="10950" y="2569"/>
                  </a:cubicBezTo>
                  <a:lnTo>
                    <a:pt x="9490" y="1109"/>
                  </a:lnTo>
                  <a:cubicBezTo>
                    <a:pt x="9257" y="877"/>
                    <a:pt x="8937" y="743"/>
                    <a:pt x="8607" y="743"/>
                  </a:cubicBezTo>
                  <a:lnTo>
                    <a:pt x="5306" y="743"/>
                  </a:lnTo>
                  <a:cubicBezTo>
                    <a:pt x="4754" y="743"/>
                    <a:pt x="4307" y="1194"/>
                    <a:pt x="4307" y="1746"/>
                  </a:cubicBezTo>
                  <a:lnTo>
                    <a:pt x="4307" y="3963"/>
                  </a:lnTo>
                  <a:cubicBezTo>
                    <a:pt x="4307" y="4107"/>
                    <a:pt x="4188" y="4215"/>
                    <a:pt x="4054" y="4215"/>
                  </a:cubicBezTo>
                  <a:cubicBezTo>
                    <a:pt x="4019" y="4215"/>
                    <a:pt x="3983" y="4207"/>
                    <a:pt x="3948" y="4191"/>
                  </a:cubicBezTo>
                  <a:cubicBezTo>
                    <a:pt x="3016" y="3737"/>
                    <a:pt x="2344" y="2819"/>
                    <a:pt x="2305" y="1728"/>
                  </a:cubicBezTo>
                  <a:cubicBezTo>
                    <a:pt x="2280" y="1116"/>
                    <a:pt x="2456" y="507"/>
                    <a:pt x="2805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2"/>
            <p:cNvSpPr/>
            <p:nvPr/>
          </p:nvSpPr>
          <p:spPr>
            <a:xfrm>
              <a:off x="1947127" y="2564731"/>
              <a:ext cx="143359" cy="195440"/>
            </a:xfrm>
            <a:custGeom>
              <a:rect b="b" l="l" r="r" t="t"/>
              <a:pathLst>
                <a:path extrusionOk="0" h="7509" w="5508">
                  <a:moveTo>
                    <a:pt x="251" y="0"/>
                  </a:moveTo>
                  <a:cubicBezTo>
                    <a:pt x="114" y="0"/>
                    <a:pt x="1" y="113"/>
                    <a:pt x="1" y="250"/>
                  </a:cubicBezTo>
                  <a:lnTo>
                    <a:pt x="1" y="7259"/>
                  </a:lnTo>
                  <a:cubicBezTo>
                    <a:pt x="1" y="7399"/>
                    <a:pt x="114" y="7508"/>
                    <a:pt x="251" y="7508"/>
                  </a:cubicBezTo>
                  <a:lnTo>
                    <a:pt x="5258" y="7508"/>
                  </a:lnTo>
                  <a:cubicBezTo>
                    <a:pt x="5260" y="7509"/>
                    <a:pt x="5262" y="7509"/>
                    <a:pt x="5264" y="7509"/>
                  </a:cubicBezTo>
                  <a:cubicBezTo>
                    <a:pt x="5398" y="7509"/>
                    <a:pt x="5507" y="7397"/>
                    <a:pt x="5507" y="7259"/>
                  </a:cubicBezTo>
                  <a:lnTo>
                    <a:pt x="5507" y="1960"/>
                  </a:lnTo>
                  <a:cubicBezTo>
                    <a:pt x="5507" y="1826"/>
                    <a:pt x="5455" y="1700"/>
                    <a:pt x="5363" y="1605"/>
                  </a:cubicBezTo>
                  <a:lnTo>
                    <a:pt x="3903" y="144"/>
                  </a:lnTo>
                  <a:cubicBezTo>
                    <a:pt x="3808" y="53"/>
                    <a:pt x="3681" y="0"/>
                    <a:pt x="3548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2"/>
            <p:cNvSpPr/>
            <p:nvPr/>
          </p:nvSpPr>
          <p:spPr>
            <a:xfrm>
              <a:off x="2044860" y="2610331"/>
              <a:ext cx="45626" cy="13014"/>
            </a:xfrm>
            <a:custGeom>
              <a:rect b="b" l="l" r="r" t="t"/>
              <a:pathLst>
                <a:path extrusionOk="0" h="500" w="1753">
                  <a:moveTo>
                    <a:pt x="0" y="0"/>
                  </a:moveTo>
                  <a:lnTo>
                    <a:pt x="0" y="500"/>
                  </a:lnTo>
                  <a:lnTo>
                    <a:pt x="1752" y="500"/>
                  </a:lnTo>
                  <a:lnTo>
                    <a:pt x="1752" y="208"/>
                  </a:lnTo>
                  <a:cubicBezTo>
                    <a:pt x="1752" y="134"/>
                    <a:pt x="1735" y="64"/>
                    <a:pt x="1707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2"/>
            <p:cNvSpPr/>
            <p:nvPr/>
          </p:nvSpPr>
          <p:spPr>
            <a:xfrm>
              <a:off x="1809858" y="2454296"/>
              <a:ext cx="417065" cy="227298"/>
            </a:xfrm>
            <a:custGeom>
              <a:rect b="b" l="l" r="r" t="t"/>
              <a:pathLst>
                <a:path extrusionOk="0" h="8733" w="16024">
                  <a:moveTo>
                    <a:pt x="6521" y="0"/>
                  </a:moveTo>
                  <a:cubicBezTo>
                    <a:pt x="5737" y="0"/>
                    <a:pt x="4947" y="246"/>
                    <a:pt x="4272" y="756"/>
                  </a:cubicBezTo>
                  <a:cubicBezTo>
                    <a:pt x="3685" y="1203"/>
                    <a:pt x="3241" y="1812"/>
                    <a:pt x="2995" y="2509"/>
                  </a:cubicBezTo>
                  <a:cubicBezTo>
                    <a:pt x="1310" y="2593"/>
                    <a:pt x="1" y="4004"/>
                    <a:pt x="39" y="5693"/>
                  </a:cubicBezTo>
                  <a:cubicBezTo>
                    <a:pt x="82" y="7378"/>
                    <a:pt x="1457" y="8726"/>
                    <a:pt x="3146" y="8729"/>
                  </a:cubicBezTo>
                  <a:lnTo>
                    <a:pt x="4272" y="8729"/>
                  </a:lnTo>
                  <a:cubicBezTo>
                    <a:pt x="4571" y="8719"/>
                    <a:pt x="4571" y="8275"/>
                    <a:pt x="4272" y="8261"/>
                  </a:cubicBezTo>
                  <a:lnTo>
                    <a:pt x="3146" y="8261"/>
                  </a:lnTo>
                  <a:cubicBezTo>
                    <a:pt x="1700" y="8244"/>
                    <a:pt x="536" y="7068"/>
                    <a:pt x="532" y="5619"/>
                  </a:cubicBezTo>
                  <a:cubicBezTo>
                    <a:pt x="532" y="4173"/>
                    <a:pt x="1693" y="2991"/>
                    <a:pt x="3143" y="2973"/>
                  </a:cubicBezTo>
                  <a:lnTo>
                    <a:pt x="3167" y="2973"/>
                  </a:lnTo>
                  <a:cubicBezTo>
                    <a:pt x="3269" y="2973"/>
                    <a:pt x="3361" y="2903"/>
                    <a:pt x="3389" y="2804"/>
                  </a:cubicBezTo>
                  <a:cubicBezTo>
                    <a:pt x="3593" y="2139"/>
                    <a:pt x="3998" y="1551"/>
                    <a:pt x="4554" y="1133"/>
                  </a:cubicBezTo>
                  <a:cubicBezTo>
                    <a:pt x="5145" y="684"/>
                    <a:pt x="5836" y="470"/>
                    <a:pt x="6520" y="470"/>
                  </a:cubicBezTo>
                  <a:cubicBezTo>
                    <a:pt x="7606" y="470"/>
                    <a:pt x="8675" y="1011"/>
                    <a:pt x="9297" y="2012"/>
                  </a:cubicBezTo>
                  <a:cubicBezTo>
                    <a:pt x="9342" y="2083"/>
                    <a:pt x="9420" y="2122"/>
                    <a:pt x="9499" y="2122"/>
                  </a:cubicBezTo>
                  <a:cubicBezTo>
                    <a:pt x="9523" y="2122"/>
                    <a:pt x="9547" y="2118"/>
                    <a:pt x="9571" y="2111"/>
                  </a:cubicBezTo>
                  <a:cubicBezTo>
                    <a:pt x="9850" y="2017"/>
                    <a:pt x="10133" y="1973"/>
                    <a:pt x="10411" y="1973"/>
                  </a:cubicBezTo>
                  <a:cubicBezTo>
                    <a:pt x="11532" y="1973"/>
                    <a:pt x="12576" y="2694"/>
                    <a:pt x="12931" y="3824"/>
                  </a:cubicBezTo>
                  <a:cubicBezTo>
                    <a:pt x="12961" y="3926"/>
                    <a:pt x="13054" y="3991"/>
                    <a:pt x="13155" y="3991"/>
                  </a:cubicBezTo>
                  <a:cubicBezTo>
                    <a:pt x="13162" y="3991"/>
                    <a:pt x="13170" y="3991"/>
                    <a:pt x="13177" y="3990"/>
                  </a:cubicBezTo>
                  <a:cubicBezTo>
                    <a:pt x="13259" y="3981"/>
                    <a:pt x="13339" y="3976"/>
                    <a:pt x="13419" y="3976"/>
                  </a:cubicBezTo>
                  <a:cubicBezTo>
                    <a:pt x="14541" y="3976"/>
                    <a:pt x="15490" y="4856"/>
                    <a:pt x="15552" y="6002"/>
                  </a:cubicBezTo>
                  <a:cubicBezTo>
                    <a:pt x="15619" y="7230"/>
                    <a:pt x="14641" y="8265"/>
                    <a:pt x="13410" y="8265"/>
                  </a:cubicBezTo>
                  <a:lnTo>
                    <a:pt x="11784" y="8265"/>
                  </a:lnTo>
                  <a:cubicBezTo>
                    <a:pt x="11485" y="8275"/>
                    <a:pt x="11485" y="8719"/>
                    <a:pt x="11784" y="8733"/>
                  </a:cubicBezTo>
                  <a:lnTo>
                    <a:pt x="13410" y="8733"/>
                  </a:lnTo>
                  <a:cubicBezTo>
                    <a:pt x="14852" y="8733"/>
                    <a:pt x="16024" y="7561"/>
                    <a:pt x="16024" y="6118"/>
                  </a:cubicBezTo>
                  <a:cubicBezTo>
                    <a:pt x="16024" y="4676"/>
                    <a:pt x="14852" y="3508"/>
                    <a:pt x="13410" y="3508"/>
                  </a:cubicBezTo>
                  <a:lnTo>
                    <a:pt x="13315" y="3508"/>
                  </a:lnTo>
                  <a:cubicBezTo>
                    <a:pt x="13104" y="2955"/>
                    <a:pt x="12741" y="2473"/>
                    <a:pt x="12266" y="2118"/>
                  </a:cubicBezTo>
                  <a:cubicBezTo>
                    <a:pt x="11725" y="1714"/>
                    <a:pt x="11073" y="1503"/>
                    <a:pt x="10411" y="1503"/>
                  </a:cubicBezTo>
                  <a:cubicBezTo>
                    <a:pt x="10138" y="1503"/>
                    <a:pt x="9864" y="1538"/>
                    <a:pt x="9596" y="1611"/>
                  </a:cubicBezTo>
                  <a:cubicBezTo>
                    <a:pt x="8870" y="560"/>
                    <a:pt x="7703" y="0"/>
                    <a:pt x="6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2"/>
            <p:cNvSpPr/>
            <p:nvPr/>
          </p:nvSpPr>
          <p:spPr>
            <a:xfrm>
              <a:off x="1941010" y="2558588"/>
              <a:ext cx="155514" cy="207725"/>
            </a:xfrm>
            <a:custGeom>
              <a:rect b="b" l="l" r="r" t="t"/>
              <a:pathLst>
                <a:path extrusionOk="0" h="7981" w="5975">
                  <a:moveTo>
                    <a:pt x="3505" y="468"/>
                  </a:moveTo>
                  <a:lnTo>
                    <a:pt x="3505" y="1988"/>
                  </a:lnTo>
                  <a:cubicBezTo>
                    <a:pt x="3505" y="2256"/>
                    <a:pt x="3723" y="2474"/>
                    <a:pt x="3990" y="2474"/>
                  </a:cubicBezTo>
                  <a:lnTo>
                    <a:pt x="4740" y="2474"/>
                  </a:lnTo>
                  <a:cubicBezTo>
                    <a:pt x="4742" y="2474"/>
                    <a:pt x="4744" y="2474"/>
                    <a:pt x="4746" y="2474"/>
                  </a:cubicBezTo>
                  <a:cubicBezTo>
                    <a:pt x="4877" y="2474"/>
                    <a:pt x="4986" y="2370"/>
                    <a:pt x="4986" y="2238"/>
                  </a:cubicBezTo>
                  <a:cubicBezTo>
                    <a:pt x="4986" y="2107"/>
                    <a:pt x="4877" y="2002"/>
                    <a:pt x="4746" y="2002"/>
                  </a:cubicBezTo>
                  <a:cubicBezTo>
                    <a:pt x="4744" y="2002"/>
                    <a:pt x="4742" y="2002"/>
                    <a:pt x="4740" y="2002"/>
                  </a:cubicBezTo>
                  <a:lnTo>
                    <a:pt x="3990" y="2002"/>
                  </a:lnTo>
                  <a:cubicBezTo>
                    <a:pt x="3980" y="2002"/>
                    <a:pt x="3973" y="1995"/>
                    <a:pt x="3973" y="1988"/>
                  </a:cubicBezTo>
                  <a:lnTo>
                    <a:pt x="3973" y="549"/>
                  </a:lnTo>
                  <a:lnTo>
                    <a:pt x="5429" y="2006"/>
                  </a:lnTo>
                  <a:cubicBezTo>
                    <a:pt x="5478" y="2055"/>
                    <a:pt x="5507" y="2126"/>
                    <a:pt x="5507" y="2196"/>
                  </a:cubicBezTo>
                  <a:lnTo>
                    <a:pt x="5510" y="7495"/>
                  </a:lnTo>
                  <a:cubicBezTo>
                    <a:pt x="5510" y="7505"/>
                    <a:pt x="5500" y="7512"/>
                    <a:pt x="5493" y="7512"/>
                  </a:cubicBezTo>
                  <a:lnTo>
                    <a:pt x="486" y="7512"/>
                  </a:lnTo>
                  <a:cubicBezTo>
                    <a:pt x="475" y="7512"/>
                    <a:pt x="468" y="7505"/>
                    <a:pt x="468" y="7495"/>
                  </a:cubicBezTo>
                  <a:lnTo>
                    <a:pt x="468" y="486"/>
                  </a:lnTo>
                  <a:cubicBezTo>
                    <a:pt x="468" y="475"/>
                    <a:pt x="475" y="468"/>
                    <a:pt x="486" y="468"/>
                  </a:cubicBezTo>
                  <a:close/>
                  <a:moveTo>
                    <a:pt x="482" y="0"/>
                  </a:moveTo>
                  <a:cubicBezTo>
                    <a:pt x="218" y="0"/>
                    <a:pt x="0" y="219"/>
                    <a:pt x="0" y="486"/>
                  </a:cubicBezTo>
                  <a:lnTo>
                    <a:pt x="0" y="7495"/>
                  </a:lnTo>
                  <a:cubicBezTo>
                    <a:pt x="0" y="7762"/>
                    <a:pt x="218" y="7980"/>
                    <a:pt x="482" y="7980"/>
                  </a:cubicBezTo>
                  <a:lnTo>
                    <a:pt x="5493" y="7980"/>
                  </a:lnTo>
                  <a:cubicBezTo>
                    <a:pt x="5760" y="7980"/>
                    <a:pt x="5975" y="7762"/>
                    <a:pt x="5975" y="7495"/>
                  </a:cubicBezTo>
                  <a:lnTo>
                    <a:pt x="5975" y="2196"/>
                  </a:lnTo>
                  <a:cubicBezTo>
                    <a:pt x="5975" y="1999"/>
                    <a:pt x="5897" y="1812"/>
                    <a:pt x="5760" y="1675"/>
                  </a:cubicBezTo>
                  <a:lnTo>
                    <a:pt x="4303" y="215"/>
                  </a:lnTo>
                  <a:cubicBezTo>
                    <a:pt x="4166" y="78"/>
                    <a:pt x="3976" y="0"/>
                    <a:pt x="3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2"/>
            <p:cNvSpPr/>
            <p:nvPr/>
          </p:nvSpPr>
          <p:spPr>
            <a:xfrm>
              <a:off x="1984528" y="2643308"/>
              <a:ext cx="68687" cy="84173"/>
            </a:xfrm>
            <a:custGeom>
              <a:rect b="b" l="l" r="r" t="t"/>
              <a:pathLst>
                <a:path extrusionOk="0" h="3234" w="2639">
                  <a:moveTo>
                    <a:pt x="1317" y="1"/>
                  </a:moveTo>
                  <a:cubicBezTo>
                    <a:pt x="1249" y="1"/>
                    <a:pt x="1180" y="30"/>
                    <a:pt x="1132" y="88"/>
                  </a:cubicBezTo>
                  <a:lnTo>
                    <a:pt x="133" y="1340"/>
                  </a:lnTo>
                  <a:cubicBezTo>
                    <a:pt x="1" y="1520"/>
                    <a:pt x="156" y="1716"/>
                    <a:pt x="325" y="1716"/>
                  </a:cubicBezTo>
                  <a:cubicBezTo>
                    <a:pt x="386" y="1716"/>
                    <a:pt x="447" y="1691"/>
                    <a:pt x="499" y="1633"/>
                  </a:cubicBezTo>
                  <a:lnTo>
                    <a:pt x="1083" y="901"/>
                  </a:lnTo>
                  <a:lnTo>
                    <a:pt x="1083" y="2987"/>
                  </a:lnTo>
                  <a:cubicBezTo>
                    <a:pt x="1076" y="3121"/>
                    <a:pt x="1182" y="3233"/>
                    <a:pt x="1315" y="3233"/>
                  </a:cubicBezTo>
                  <a:cubicBezTo>
                    <a:pt x="1449" y="3233"/>
                    <a:pt x="1558" y="3121"/>
                    <a:pt x="1551" y="2987"/>
                  </a:cubicBezTo>
                  <a:lnTo>
                    <a:pt x="1551" y="901"/>
                  </a:lnTo>
                  <a:lnTo>
                    <a:pt x="2135" y="1633"/>
                  </a:lnTo>
                  <a:cubicBezTo>
                    <a:pt x="2187" y="1695"/>
                    <a:pt x="2250" y="1721"/>
                    <a:pt x="2311" y="1721"/>
                  </a:cubicBezTo>
                  <a:cubicBezTo>
                    <a:pt x="2482" y="1721"/>
                    <a:pt x="2638" y="1519"/>
                    <a:pt x="2501" y="1340"/>
                  </a:cubicBezTo>
                  <a:lnTo>
                    <a:pt x="1498" y="88"/>
                  </a:lnTo>
                  <a:cubicBezTo>
                    <a:pt x="1453" y="30"/>
                    <a:pt x="1385" y="1"/>
                    <a:pt x="1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2"/>
            <p:cNvSpPr/>
            <p:nvPr/>
          </p:nvSpPr>
          <p:spPr>
            <a:xfrm>
              <a:off x="1984268" y="2481755"/>
              <a:ext cx="54554" cy="37089"/>
            </a:xfrm>
            <a:custGeom>
              <a:rect b="b" l="l" r="r" t="t"/>
              <a:pathLst>
                <a:path extrusionOk="0" h="1425" w="2096">
                  <a:moveTo>
                    <a:pt x="326" y="0"/>
                  </a:moveTo>
                  <a:cubicBezTo>
                    <a:pt x="65" y="0"/>
                    <a:pt x="1" y="395"/>
                    <a:pt x="280" y="461"/>
                  </a:cubicBezTo>
                  <a:cubicBezTo>
                    <a:pt x="822" y="574"/>
                    <a:pt x="1308" y="880"/>
                    <a:pt x="1642" y="1327"/>
                  </a:cubicBezTo>
                  <a:cubicBezTo>
                    <a:pt x="1686" y="1390"/>
                    <a:pt x="1758" y="1424"/>
                    <a:pt x="1831" y="1424"/>
                  </a:cubicBezTo>
                  <a:cubicBezTo>
                    <a:pt x="1880" y="1424"/>
                    <a:pt x="1930" y="1409"/>
                    <a:pt x="1973" y="1376"/>
                  </a:cubicBezTo>
                  <a:cubicBezTo>
                    <a:pt x="2078" y="1299"/>
                    <a:pt x="2096" y="1147"/>
                    <a:pt x="2015" y="1045"/>
                  </a:cubicBezTo>
                  <a:cubicBezTo>
                    <a:pt x="1614" y="507"/>
                    <a:pt x="1030" y="138"/>
                    <a:pt x="372" y="4"/>
                  </a:cubicBezTo>
                  <a:cubicBezTo>
                    <a:pt x="356" y="1"/>
                    <a:pt x="341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2"/>
            <p:cNvSpPr/>
            <p:nvPr/>
          </p:nvSpPr>
          <p:spPr>
            <a:xfrm>
              <a:off x="2088794" y="2522384"/>
              <a:ext cx="42165" cy="35371"/>
            </a:xfrm>
            <a:custGeom>
              <a:rect b="b" l="l" r="r" t="t"/>
              <a:pathLst>
                <a:path extrusionOk="0" h="1359" w="1620">
                  <a:moveTo>
                    <a:pt x="327" y="0"/>
                  </a:moveTo>
                  <a:cubicBezTo>
                    <a:pt x="97" y="0"/>
                    <a:pt x="1" y="339"/>
                    <a:pt x="237" y="448"/>
                  </a:cubicBezTo>
                  <a:lnTo>
                    <a:pt x="237" y="452"/>
                  </a:lnTo>
                  <a:cubicBezTo>
                    <a:pt x="627" y="589"/>
                    <a:pt x="951" y="867"/>
                    <a:pt x="1145" y="1233"/>
                  </a:cubicBezTo>
                  <a:cubicBezTo>
                    <a:pt x="1186" y="1314"/>
                    <a:pt x="1267" y="1359"/>
                    <a:pt x="1351" y="1359"/>
                  </a:cubicBezTo>
                  <a:cubicBezTo>
                    <a:pt x="1388" y="1359"/>
                    <a:pt x="1426" y="1350"/>
                    <a:pt x="1461" y="1332"/>
                  </a:cubicBezTo>
                  <a:cubicBezTo>
                    <a:pt x="1574" y="1272"/>
                    <a:pt x="1620" y="1131"/>
                    <a:pt x="1556" y="1015"/>
                  </a:cubicBezTo>
                  <a:cubicBezTo>
                    <a:pt x="1310" y="543"/>
                    <a:pt x="895" y="185"/>
                    <a:pt x="392" y="9"/>
                  </a:cubicBezTo>
                  <a:cubicBezTo>
                    <a:pt x="369" y="3"/>
                    <a:pt x="348" y="0"/>
                    <a:pt x="3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5" name="Google Shape;145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68245"/>
            <a:ext cx="9144003" cy="2303860"/>
          </a:xfrm>
          <a:prstGeom prst="rect">
            <a:avLst/>
          </a:prstGeom>
          <a:noFill/>
          <a:ln>
            <a:noFill/>
          </a:ln>
        </p:spPr>
      </p:pic>
      <p:sp>
        <p:nvSpPr>
          <p:cNvPr id="1456" name="Google Shape;1456;p53"/>
          <p:cNvSpPr txBox="1"/>
          <p:nvPr>
            <p:ph idx="1" type="body"/>
          </p:nvPr>
        </p:nvSpPr>
        <p:spPr>
          <a:xfrm>
            <a:off x="604200" y="1078738"/>
            <a:ext cx="4423500" cy="261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Certain values must be unique for deploying to Azure, in addition to the script requiring the user’s github username. These are stored in a text block.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57" name="Google Shape;1457;p53"/>
          <p:cNvSpPr txBox="1"/>
          <p:nvPr>
            <p:ph type="title"/>
          </p:nvPr>
        </p:nvSpPr>
        <p:spPr>
          <a:xfrm>
            <a:off x="720000" y="445025"/>
            <a:ext cx="48192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Azure Deployment</a:t>
            </a:r>
            <a:endParaRPr/>
          </a:p>
        </p:txBody>
      </p:sp>
      <p:sp>
        <p:nvSpPr>
          <p:cNvPr id="1458" name="Google Shape;1458;p53"/>
          <p:cNvSpPr/>
          <p:nvPr/>
        </p:nvSpPr>
        <p:spPr>
          <a:xfrm>
            <a:off x="720000" y="1414322"/>
            <a:ext cx="1212962" cy="37974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SET UP</a:t>
            </a:r>
          </a:p>
        </p:txBody>
      </p:sp>
      <p:grpSp>
        <p:nvGrpSpPr>
          <p:cNvPr id="1459" name="Google Shape;1459;p53"/>
          <p:cNvGrpSpPr/>
          <p:nvPr/>
        </p:nvGrpSpPr>
        <p:grpSpPr>
          <a:xfrm>
            <a:off x="5645359" y="1510157"/>
            <a:ext cx="2730939" cy="2123187"/>
            <a:chOff x="1809858" y="2454296"/>
            <a:chExt cx="417065" cy="312018"/>
          </a:xfrm>
        </p:grpSpPr>
        <p:sp>
          <p:nvSpPr>
            <p:cNvPr id="1460" name="Google Shape;1460;p53"/>
            <p:cNvSpPr/>
            <p:nvPr/>
          </p:nvSpPr>
          <p:spPr>
            <a:xfrm>
              <a:off x="1816833" y="2460438"/>
              <a:ext cx="404780" cy="215117"/>
            </a:xfrm>
            <a:custGeom>
              <a:rect b="b" l="l" r="r" t="t"/>
              <a:pathLst>
                <a:path extrusionOk="0" h="8265" w="15552">
                  <a:moveTo>
                    <a:pt x="6255" y="0"/>
                  </a:moveTo>
                  <a:cubicBezTo>
                    <a:pt x="6100" y="0"/>
                    <a:pt x="5944" y="10"/>
                    <a:pt x="5788" y="31"/>
                  </a:cubicBezTo>
                  <a:cubicBezTo>
                    <a:pt x="4423" y="218"/>
                    <a:pt x="3293" y="1185"/>
                    <a:pt x="2899" y="2505"/>
                  </a:cubicBezTo>
                  <a:lnTo>
                    <a:pt x="2878" y="2505"/>
                  </a:lnTo>
                  <a:cubicBezTo>
                    <a:pt x="1288" y="2505"/>
                    <a:pt x="0" y="3792"/>
                    <a:pt x="0" y="5383"/>
                  </a:cubicBezTo>
                  <a:cubicBezTo>
                    <a:pt x="0" y="6973"/>
                    <a:pt x="1288" y="8264"/>
                    <a:pt x="2878" y="8264"/>
                  </a:cubicBezTo>
                  <a:lnTo>
                    <a:pt x="13142" y="8264"/>
                  </a:lnTo>
                  <a:cubicBezTo>
                    <a:pt x="13152" y="8265"/>
                    <a:pt x="13163" y="8265"/>
                    <a:pt x="13174" y="8265"/>
                  </a:cubicBezTo>
                  <a:cubicBezTo>
                    <a:pt x="14486" y="8265"/>
                    <a:pt x="15552" y="7202"/>
                    <a:pt x="15552" y="5886"/>
                  </a:cubicBezTo>
                  <a:cubicBezTo>
                    <a:pt x="15552" y="4572"/>
                    <a:pt x="14489" y="3507"/>
                    <a:pt x="13180" y="3507"/>
                  </a:cubicBezTo>
                  <a:cubicBezTo>
                    <a:pt x="13167" y="3507"/>
                    <a:pt x="13154" y="3507"/>
                    <a:pt x="13142" y="3507"/>
                  </a:cubicBezTo>
                  <a:lnTo>
                    <a:pt x="13142" y="3504"/>
                  </a:lnTo>
                  <a:cubicBezTo>
                    <a:pt x="13057" y="3504"/>
                    <a:pt x="12969" y="3511"/>
                    <a:pt x="12885" y="3522"/>
                  </a:cubicBezTo>
                  <a:cubicBezTo>
                    <a:pt x="12501" y="2290"/>
                    <a:pt x="11366" y="1503"/>
                    <a:pt x="10144" y="1503"/>
                  </a:cubicBezTo>
                  <a:cubicBezTo>
                    <a:pt x="9841" y="1503"/>
                    <a:pt x="9533" y="1551"/>
                    <a:pt x="9229" y="1653"/>
                  </a:cubicBezTo>
                  <a:cubicBezTo>
                    <a:pt x="8584" y="616"/>
                    <a:pt x="7453" y="0"/>
                    <a:pt x="625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3"/>
            <p:cNvSpPr/>
            <p:nvPr/>
          </p:nvSpPr>
          <p:spPr>
            <a:xfrm>
              <a:off x="1815454" y="2525793"/>
              <a:ext cx="368706" cy="149762"/>
            </a:xfrm>
            <a:custGeom>
              <a:rect b="b" l="l" r="r" t="t"/>
              <a:pathLst>
                <a:path extrusionOk="0" h="5754" w="14166">
                  <a:moveTo>
                    <a:pt x="2805" y="1"/>
                  </a:moveTo>
                  <a:lnTo>
                    <a:pt x="2805" y="1"/>
                  </a:lnTo>
                  <a:cubicBezTo>
                    <a:pt x="1228" y="68"/>
                    <a:pt x="0" y="1394"/>
                    <a:pt x="53" y="2970"/>
                  </a:cubicBezTo>
                  <a:cubicBezTo>
                    <a:pt x="102" y="4540"/>
                    <a:pt x="1453" y="5753"/>
                    <a:pt x="3023" y="5753"/>
                  </a:cubicBezTo>
                  <a:lnTo>
                    <a:pt x="13195" y="5753"/>
                  </a:lnTo>
                  <a:cubicBezTo>
                    <a:pt x="13254" y="5753"/>
                    <a:pt x="13318" y="5750"/>
                    <a:pt x="13378" y="5746"/>
                  </a:cubicBezTo>
                  <a:cubicBezTo>
                    <a:pt x="14166" y="5683"/>
                    <a:pt x="14102" y="4501"/>
                    <a:pt x="13314" y="4501"/>
                  </a:cubicBezTo>
                  <a:lnTo>
                    <a:pt x="11569" y="4501"/>
                  </a:lnTo>
                  <a:cubicBezTo>
                    <a:pt x="11428" y="4501"/>
                    <a:pt x="11316" y="4388"/>
                    <a:pt x="11316" y="4251"/>
                  </a:cubicBezTo>
                  <a:lnTo>
                    <a:pt x="11316" y="3456"/>
                  </a:lnTo>
                  <a:cubicBezTo>
                    <a:pt x="11319" y="3122"/>
                    <a:pt x="11186" y="2805"/>
                    <a:pt x="10950" y="2569"/>
                  </a:cubicBezTo>
                  <a:lnTo>
                    <a:pt x="9490" y="1109"/>
                  </a:lnTo>
                  <a:cubicBezTo>
                    <a:pt x="9257" y="877"/>
                    <a:pt x="8937" y="743"/>
                    <a:pt x="8607" y="743"/>
                  </a:cubicBezTo>
                  <a:lnTo>
                    <a:pt x="5306" y="743"/>
                  </a:lnTo>
                  <a:cubicBezTo>
                    <a:pt x="4754" y="743"/>
                    <a:pt x="4307" y="1194"/>
                    <a:pt x="4307" y="1746"/>
                  </a:cubicBezTo>
                  <a:lnTo>
                    <a:pt x="4307" y="3963"/>
                  </a:lnTo>
                  <a:cubicBezTo>
                    <a:pt x="4307" y="4107"/>
                    <a:pt x="4188" y="4215"/>
                    <a:pt x="4054" y="4215"/>
                  </a:cubicBezTo>
                  <a:cubicBezTo>
                    <a:pt x="4019" y="4215"/>
                    <a:pt x="3983" y="4207"/>
                    <a:pt x="3948" y="4191"/>
                  </a:cubicBezTo>
                  <a:cubicBezTo>
                    <a:pt x="3016" y="3737"/>
                    <a:pt x="2344" y="2819"/>
                    <a:pt x="2305" y="1728"/>
                  </a:cubicBezTo>
                  <a:cubicBezTo>
                    <a:pt x="2280" y="1116"/>
                    <a:pt x="2456" y="507"/>
                    <a:pt x="2805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3"/>
            <p:cNvSpPr/>
            <p:nvPr/>
          </p:nvSpPr>
          <p:spPr>
            <a:xfrm>
              <a:off x="1947127" y="2564731"/>
              <a:ext cx="143359" cy="195440"/>
            </a:xfrm>
            <a:custGeom>
              <a:rect b="b" l="l" r="r" t="t"/>
              <a:pathLst>
                <a:path extrusionOk="0" h="7509" w="5508">
                  <a:moveTo>
                    <a:pt x="251" y="0"/>
                  </a:moveTo>
                  <a:cubicBezTo>
                    <a:pt x="114" y="0"/>
                    <a:pt x="1" y="113"/>
                    <a:pt x="1" y="250"/>
                  </a:cubicBezTo>
                  <a:lnTo>
                    <a:pt x="1" y="7259"/>
                  </a:lnTo>
                  <a:cubicBezTo>
                    <a:pt x="1" y="7399"/>
                    <a:pt x="114" y="7508"/>
                    <a:pt x="251" y="7508"/>
                  </a:cubicBezTo>
                  <a:lnTo>
                    <a:pt x="5258" y="7508"/>
                  </a:lnTo>
                  <a:cubicBezTo>
                    <a:pt x="5260" y="7509"/>
                    <a:pt x="5262" y="7509"/>
                    <a:pt x="5264" y="7509"/>
                  </a:cubicBezTo>
                  <a:cubicBezTo>
                    <a:pt x="5398" y="7509"/>
                    <a:pt x="5507" y="7397"/>
                    <a:pt x="5507" y="7259"/>
                  </a:cubicBezTo>
                  <a:lnTo>
                    <a:pt x="5507" y="1960"/>
                  </a:lnTo>
                  <a:cubicBezTo>
                    <a:pt x="5507" y="1826"/>
                    <a:pt x="5455" y="1700"/>
                    <a:pt x="5363" y="1605"/>
                  </a:cubicBezTo>
                  <a:lnTo>
                    <a:pt x="3903" y="144"/>
                  </a:lnTo>
                  <a:cubicBezTo>
                    <a:pt x="3808" y="53"/>
                    <a:pt x="3681" y="0"/>
                    <a:pt x="3548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3"/>
            <p:cNvSpPr/>
            <p:nvPr/>
          </p:nvSpPr>
          <p:spPr>
            <a:xfrm>
              <a:off x="2044860" y="2610331"/>
              <a:ext cx="45626" cy="13014"/>
            </a:xfrm>
            <a:custGeom>
              <a:rect b="b" l="l" r="r" t="t"/>
              <a:pathLst>
                <a:path extrusionOk="0" h="500" w="1753">
                  <a:moveTo>
                    <a:pt x="0" y="0"/>
                  </a:moveTo>
                  <a:lnTo>
                    <a:pt x="0" y="500"/>
                  </a:lnTo>
                  <a:lnTo>
                    <a:pt x="1752" y="500"/>
                  </a:lnTo>
                  <a:lnTo>
                    <a:pt x="1752" y="208"/>
                  </a:lnTo>
                  <a:cubicBezTo>
                    <a:pt x="1752" y="134"/>
                    <a:pt x="1735" y="64"/>
                    <a:pt x="1707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3"/>
            <p:cNvSpPr/>
            <p:nvPr/>
          </p:nvSpPr>
          <p:spPr>
            <a:xfrm>
              <a:off x="1809858" y="2454296"/>
              <a:ext cx="417065" cy="227298"/>
            </a:xfrm>
            <a:custGeom>
              <a:rect b="b" l="l" r="r" t="t"/>
              <a:pathLst>
                <a:path extrusionOk="0" h="8733" w="16024">
                  <a:moveTo>
                    <a:pt x="6521" y="0"/>
                  </a:moveTo>
                  <a:cubicBezTo>
                    <a:pt x="5737" y="0"/>
                    <a:pt x="4947" y="246"/>
                    <a:pt x="4272" y="756"/>
                  </a:cubicBezTo>
                  <a:cubicBezTo>
                    <a:pt x="3685" y="1203"/>
                    <a:pt x="3241" y="1812"/>
                    <a:pt x="2995" y="2509"/>
                  </a:cubicBezTo>
                  <a:cubicBezTo>
                    <a:pt x="1310" y="2593"/>
                    <a:pt x="1" y="4004"/>
                    <a:pt x="39" y="5693"/>
                  </a:cubicBezTo>
                  <a:cubicBezTo>
                    <a:pt x="82" y="7378"/>
                    <a:pt x="1457" y="8726"/>
                    <a:pt x="3146" y="8729"/>
                  </a:cubicBezTo>
                  <a:lnTo>
                    <a:pt x="4272" y="8729"/>
                  </a:lnTo>
                  <a:cubicBezTo>
                    <a:pt x="4571" y="8719"/>
                    <a:pt x="4571" y="8275"/>
                    <a:pt x="4272" y="8261"/>
                  </a:cubicBezTo>
                  <a:lnTo>
                    <a:pt x="3146" y="8261"/>
                  </a:lnTo>
                  <a:cubicBezTo>
                    <a:pt x="1700" y="8244"/>
                    <a:pt x="536" y="7068"/>
                    <a:pt x="532" y="5619"/>
                  </a:cubicBezTo>
                  <a:cubicBezTo>
                    <a:pt x="532" y="4173"/>
                    <a:pt x="1693" y="2991"/>
                    <a:pt x="3143" y="2973"/>
                  </a:cubicBezTo>
                  <a:lnTo>
                    <a:pt x="3167" y="2973"/>
                  </a:lnTo>
                  <a:cubicBezTo>
                    <a:pt x="3269" y="2973"/>
                    <a:pt x="3361" y="2903"/>
                    <a:pt x="3389" y="2804"/>
                  </a:cubicBezTo>
                  <a:cubicBezTo>
                    <a:pt x="3593" y="2139"/>
                    <a:pt x="3998" y="1551"/>
                    <a:pt x="4554" y="1133"/>
                  </a:cubicBezTo>
                  <a:cubicBezTo>
                    <a:pt x="5145" y="684"/>
                    <a:pt x="5836" y="470"/>
                    <a:pt x="6520" y="470"/>
                  </a:cubicBezTo>
                  <a:cubicBezTo>
                    <a:pt x="7606" y="470"/>
                    <a:pt x="8675" y="1011"/>
                    <a:pt x="9297" y="2012"/>
                  </a:cubicBezTo>
                  <a:cubicBezTo>
                    <a:pt x="9342" y="2083"/>
                    <a:pt x="9420" y="2122"/>
                    <a:pt x="9499" y="2122"/>
                  </a:cubicBezTo>
                  <a:cubicBezTo>
                    <a:pt x="9523" y="2122"/>
                    <a:pt x="9547" y="2118"/>
                    <a:pt x="9571" y="2111"/>
                  </a:cubicBezTo>
                  <a:cubicBezTo>
                    <a:pt x="9850" y="2017"/>
                    <a:pt x="10133" y="1973"/>
                    <a:pt x="10411" y="1973"/>
                  </a:cubicBezTo>
                  <a:cubicBezTo>
                    <a:pt x="11532" y="1973"/>
                    <a:pt x="12576" y="2694"/>
                    <a:pt x="12931" y="3824"/>
                  </a:cubicBezTo>
                  <a:cubicBezTo>
                    <a:pt x="12961" y="3926"/>
                    <a:pt x="13054" y="3991"/>
                    <a:pt x="13155" y="3991"/>
                  </a:cubicBezTo>
                  <a:cubicBezTo>
                    <a:pt x="13162" y="3991"/>
                    <a:pt x="13170" y="3991"/>
                    <a:pt x="13177" y="3990"/>
                  </a:cubicBezTo>
                  <a:cubicBezTo>
                    <a:pt x="13259" y="3981"/>
                    <a:pt x="13339" y="3976"/>
                    <a:pt x="13419" y="3976"/>
                  </a:cubicBezTo>
                  <a:cubicBezTo>
                    <a:pt x="14541" y="3976"/>
                    <a:pt x="15490" y="4856"/>
                    <a:pt x="15552" y="6002"/>
                  </a:cubicBezTo>
                  <a:cubicBezTo>
                    <a:pt x="15619" y="7230"/>
                    <a:pt x="14641" y="8265"/>
                    <a:pt x="13410" y="8265"/>
                  </a:cubicBezTo>
                  <a:lnTo>
                    <a:pt x="11784" y="8265"/>
                  </a:lnTo>
                  <a:cubicBezTo>
                    <a:pt x="11485" y="8275"/>
                    <a:pt x="11485" y="8719"/>
                    <a:pt x="11784" y="8733"/>
                  </a:cubicBezTo>
                  <a:lnTo>
                    <a:pt x="13410" y="8733"/>
                  </a:lnTo>
                  <a:cubicBezTo>
                    <a:pt x="14852" y="8733"/>
                    <a:pt x="16024" y="7561"/>
                    <a:pt x="16024" y="6118"/>
                  </a:cubicBezTo>
                  <a:cubicBezTo>
                    <a:pt x="16024" y="4676"/>
                    <a:pt x="14852" y="3508"/>
                    <a:pt x="13410" y="3508"/>
                  </a:cubicBezTo>
                  <a:lnTo>
                    <a:pt x="13315" y="3508"/>
                  </a:lnTo>
                  <a:cubicBezTo>
                    <a:pt x="13104" y="2955"/>
                    <a:pt x="12741" y="2473"/>
                    <a:pt x="12266" y="2118"/>
                  </a:cubicBezTo>
                  <a:cubicBezTo>
                    <a:pt x="11725" y="1714"/>
                    <a:pt x="11073" y="1503"/>
                    <a:pt x="10411" y="1503"/>
                  </a:cubicBezTo>
                  <a:cubicBezTo>
                    <a:pt x="10138" y="1503"/>
                    <a:pt x="9864" y="1538"/>
                    <a:pt x="9596" y="1611"/>
                  </a:cubicBezTo>
                  <a:cubicBezTo>
                    <a:pt x="8870" y="560"/>
                    <a:pt x="7703" y="0"/>
                    <a:pt x="6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3"/>
            <p:cNvSpPr/>
            <p:nvPr/>
          </p:nvSpPr>
          <p:spPr>
            <a:xfrm>
              <a:off x="1941010" y="2558588"/>
              <a:ext cx="155514" cy="207725"/>
            </a:xfrm>
            <a:custGeom>
              <a:rect b="b" l="l" r="r" t="t"/>
              <a:pathLst>
                <a:path extrusionOk="0" h="7981" w="5975">
                  <a:moveTo>
                    <a:pt x="3505" y="468"/>
                  </a:moveTo>
                  <a:lnTo>
                    <a:pt x="3505" y="1988"/>
                  </a:lnTo>
                  <a:cubicBezTo>
                    <a:pt x="3505" y="2256"/>
                    <a:pt x="3723" y="2474"/>
                    <a:pt x="3990" y="2474"/>
                  </a:cubicBezTo>
                  <a:lnTo>
                    <a:pt x="4740" y="2474"/>
                  </a:lnTo>
                  <a:cubicBezTo>
                    <a:pt x="4742" y="2474"/>
                    <a:pt x="4744" y="2474"/>
                    <a:pt x="4746" y="2474"/>
                  </a:cubicBezTo>
                  <a:cubicBezTo>
                    <a:pt x="4877" y="2474"/>
                    <a:pt x="4986" y="2370"/>
                    <a:pt x="4986" y="2238"/>
                  </a:cubicBezTo>
                  <a:cubicBezTo>
                    <a:pt x="4986" y="2107"/>
                    <a:pt x="4877" y="2002"/>
                    <a:pt x="4746" y="2002"/>
                  </a:cubicBezTo>
                  <a:cubicBezTo>
                    <a:pt x="4744" y="2002"/>
                    <a:pt x="4742" y="2002"/>
                    <a:pt x="4740" y="2002"/>
                  </a:cubicBezTo>
                  <a:lnTo>
                    <a:pt x="3990" y="2002"/>
                  </a:lnTo>
                  <a:cubicBezTo>
                    <a:pt x="3980" y="2002"/>
                    <a:pt x="3973" y="1995"/>
                    <a:pt x="3973" y="1988"/>
                  </a:cubicBezTo>
                  <a:lnTo>
                    <a:pt x="3973" y="549"/>
                  </a:lnTo>
                  <a:lnTo>
                    <a:pt x="5429" y="2006"/>
                  </a:lnTo>
                  <a:cubicBezTo>
                    <a:pt x="5478" y="2055"/>
                    <a:pt x="5507" y="2126"/>
                    <a:pt x="5507" y="2196"/>
                  </a:cubicBezTo>
                  <a:lnTo>
                    <a:pt x="5510" y="7495"/>
                  </a:lnTo>
                  <a:cubicBezTo>
                    <a:pt x="5510" y="7505"/>
                    <a:pt x="5500" y="7512"/>
                    <a:pt x="5493" y="7512"/>
                  </a:cubicBezTo>
                  <a:lnTo>
                    <a:pt x="486" y="7512"/>
                  </a:lnTo>
                  <a:cubicBezTo>
                    <a:pt x="475" y="7512"/>
                    <a:pt x="468" y="7505"/>
                    <a:pt x="468" y="7495"/>
                  </a:cubicBezTo>
                  <a:lnTo>
                    <a:pt x="468" y="486"/>
                  </a:lnTo>
                  <a:cubicBezTo>
                    <a:pt x="468" y="475"/>
                    <a:pt x="475" y="468"/>
                    <a:pt x="486" y="468"/>
                  </a:cubicBezTo>
                  <a:close/>
                  <a:moveTo>
                    <a:pt x="482" y="0"/>
                  </a:moveTo>
                  <a:cubicBezTo>
                    <a:pt x="218" y="0"/>
                    <a:pt x="0" y="219"/>
                    <a:pt x="0" y="486"/>
                  </a:cubicBezTo>
                  <a:lnTo>
                    <a:pt x="0" y="7495"/>
                  </a:lnTo>
                  <a:cubicBezTo>
                    <a:pt x="0" y="7762"/>
                    <a:pt x="218" y="7980"/>
                    <a:pt x="482" y="7980"/>
                  </a:cubicBezTo>
                  <a:lnTo>
                    <a:pt x="5493" y="7980"/>
                  </a:lnTo>
                  <a:cubicBezTo>
                    <a:pt x="5760" y="7980"/>
                    <a:pt x="5975" y="7762"/>
                    <a:pt x="5975" y="7495"/>
                  </a:cubicBezTo>
                  <a:lnTo>
                    <a:pt x="5975" y="2196"/>
                  </a:lnTo>
                  <a:cubicBezTo>
                    <a:pt x="5975" y="1999"/>
                    <a:pt x="5897" y="1812"/>
                    <a:pt x="5760" y="1675"/>
                  </a:cubicBezTo>
                  <a:lnTo>
                    <a:pt x="4303" y="215"/>
                  </a:lnTo>
                  <a:cubicBezTo>
                    <a:pt x="4166" y="78"/>
                    <a:pt x="3976" y="0"/>
                    <a:pt x="3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3"/>
            <p:cNvSpPr/>
            <p:nvPr/>
          </p:nvSpPr>
          <p:spPr>
            <a:xfrm>
              <a:off x="1984528" y="2643308"/>
              <a:ext cx="68687" cy="84173"/>
            </a:xfrm>
            <a:custGeom>
              <a:rect b="b" l="l" r="r" t="t"/>
              <a:pathLst>
                <a:path extrusionOk="0" h="3234" w="2639">
                  <a:moveTo>
                    <a:pt x="1317" y="1"/>
                  </a:moveTo>
                  <a:cubicBezTo>
                    <a:pt x="1249" y="1"/>
                    <a:pt x="1180" y="30"/>
                    <a:pt x="1132" y="88"/>
                  </a:cubicBezTo>
                  <a:lnTo>
                    <a:pt x="133" y="1340"/>
                  </a:lnTo>
                  <a:cubicBezTo>
                    <a:pt x="1" y="1520"/>
                    <a:pt x="156" y="1716"/>
                    <a:pt x="325" y="1716"/>
                  </a:cubicBezTo>
                  <a:cubicBezTo>
                    <a:pt x="386" y="1716"/>
                    <a:pt x="447" y="1691"/>
                    <a:pt x="499" y="1633"/>
                  </a:cubicBezTo>
                  <a:lnTo>
                    <a:pt x="1083" y="901"/>
                  </a:lnTo>
                  <a:lnTo>
                    <a:pt x="1083" y="2987"/>
                  </a:lnTo>
                  <a:cubicBezTo>
                    <a:pt x="1076" y="3121"/>
                    <a:pt x="1182" y="3233"/>
                    <a:pt x="1315" y="3233"/>
                  </a:cubicBezTo>
                  <a:cubicBezTo>
                    <a:pt x="1449" y="3233"/>
                    <a:pt x="1558" y="3121"/>
                    <a:pt x="1551" y="2987"/>
                  </a:cubicBezTo>
                  <a:lnTo>
                    <a:pt x="1551" y="901"/>
                  </a:lnTo>
                  <a:lnTo>
                    <a:pt x="2135" y="1633"/>
                  </a:lnTo>
                  <a:cubicBezTo>
                    <a:pt x="2187" y="1695"/>
                    <a:pt x="2250" y="1721"/>
                    <a:pt x="2311" y="1721"/>
                  </a:cubicBezTo>
                  <a:cubicBezTo>
                    <a:pt x="2482" y="1721"/>
                    <a:pt x="2638" y="1519"/>
                    <a:pt x="2501" y="1340"/>
                  </a:cubicBezTo>
                  <a:lnTo>
                    <a:pt x="1498" y="88"/>
                  </a:lnTo>
                  <a:cubicBezTo>
                    <a:pt x="1453" y="30"/>
                    <a:pt x="1385" y="1"/>
                    <a:pt x="1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3"/>
            <p:cNvSpPr/>
            <p:nvPr/>
          </p:nvSpPr>
          <p:spPr>
            <a:xfrm>
              <a:off x="1984268" y="2481755"/>
              <a:ext cx="54554" cy="37089"/>
            </a:xfrm>
            <a:custGeom>
              <a:rect b="b" l="l" r="r" t="t"/>
              <a:pathLst>
                <a:path extrusionOk="0" h="1425" w="2096">
                  <a:moveTo>
                    <a:pt x="326" y="0"/>
                  </a:moveTo>
                  <a:cubicBezTo>
                    <a:pt x="65" y="0"/>
                    <a:pt x="1" y="395"/>
                    <a:pt x="280" y="461"/>
                  </a:cubicBezTo>
                  <a:cubicBezTo>
                    <a:pt x="822" y="574"/>
                    <a:pt x="1308" y="880"/>
                    <a:pt x="1642" y="1327"/>
                  </a:cubicBezTo>
                  <a:cubicBezTo>
                    <a:pt x="1686" y="1390"/>
                    <a:pt x="1758" y="1424"/>
                    <a:pt x="1831" y="1424"/>
                  </a:cubicBezTo>
                  <a:cubicBezTo>
                    <a:pt x="1880" y="1424"/>
                    <a:pt x="1930" y="1409"/>
                    <a:pt x="1973" y="1376"/>
                  </a:cubicBezTo>
                  <a:cubicBezTo>
                    <a:pt x="2078" y="1299"/>
                    <a:pt x="2096" y="1147"/>
                    <a:pt x="2015" y="1045"/>
                  </a:cubicBezTo>
                  <a:cubicBezTo>
                    <a:pt x="1614" y="507"/>
                    <a:pt x="1030" y="138"/>
                    <a:pt x="372" y="4"/>
                  </a:cubicBezTo>
                  <a:cubicBezTo>
                    <a:pt x="356" y="1"/>
                    <a:pt x="341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3"/>
            <p:cNvSpPr/>
            <p:nvPr/>
          </p:nvSpPr>
          <p:spPr>
            <a:xfrm>
              <a:off x="2088794" y="2522384"/>
              <a:ext cx="42165" cy="35371"/>
            </a:xfrm>
            <a:custGeom>
              <a:rect b="b" l="l" r="r" t="t"/>
              <a:pathLst>
                <a:path extrusionOk="0" h="1359" w="1620">
                  <a:moveTo>
                    <a:pt x="327" y="0"/>
                  </a:moveTo>
                  <a:cubicBezTo>
                    <a:pt x="97" y="0"/>
                    <a:pt x="1" y="339"/>
                    <a:pt x="237" y="448"/>
                  </a:cubicBezTo>
                  <a:lnTo>
                    <a:pt x="237" y="452"/>
                  </a:lnTo>
                  <a:cubicBezTo>
                    <a:pt x="627" y="589"/>
                    <a:pt x="951" y="867"/>
                    <a:pt x="1145" y="1233"/>
                  </a:cubicBezTo>
                  <a:cubicBezTo>
                    <a:pt x="1186" y="1314"/>
                    <a:pt x="1267" y="1359"/>
                    <a:pt x="1351" y="1359"/>
                  </a:cubicBezTo>
                  <a:cubicBezTo>
                    <a:pt x="1388" y="1359"/>
                    <a:pt x="1426" y="1350"/>
                    <a:pt x="1461" y="1332"/>
                  </a:cubicBezTo>
                  <a:cubicBezTo>
                    <a:pt x="1574" y="1272"/>
                    <a:pt x="1620" y="1131"/>
                    <a:pt x="1556" y="1015"/>
                  </a:cubicBezTo>
                  <a:cubicBezTo>
                    <a:pt x="1310" y="543"/>
                    <a:pt x="895" y="185"/>
                    <a:pt x="392" y="9"/>
                  </a:cubicBezTo>
                  <a:cubicBezTo>
                    <a:pt x="369" y="3"/>
                    <a:pt x="348" y="0"/>
                    <a:pt x="3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54"/>
          <p:cNvSpPr txBox="1"/>
          <p:nvPr>
            <p:ph type="title"/>
          </p:nvPr>
        </p:nvSpPr>
        <p:spPr>
          <a:xfrm>
            <a:off x="720000" y="445025"/>
            <a:ext cx="48192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Azure Deployment</a:t>
            </a:r>
            <a:endParaRPr/>
          </a:p>
        </p:txBody>
      </p:sp>
      <p:sp>
        <p:nvSpPr>
          <p:cNvPr id="1474" name="Google Shape;1474;p54"/>
          <p:cNvSpPr/>
          <p:nvPr/>
        </p:nvSpPr>
        <p:spPr>
          <a:xfrm>
            <a:off x="2173800" y="1017722"/>
            <a:ext cx="3697757" cy="38027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Running the Script</a:t>
            </a:r>
          </a:p>
        </p:txBody>
      </p:sp>
      <p:grpSp>
        <p:nvGrpSpPr>
          <p:cNvPr id="1475" name="Google Shape;1475;p54"/>
          <p:cNvGrpSpPr/>
          <p:nvPr/>
        </p:nvGrpSpPr>
        <p:grpSpPr>
          <a:xfrm>
            <a:off x="6166459" y="1510157"/>
            <a:ext cx="2730939" cy="2123187"/>
            <a:chOff x="1809858" y="2454296"/>
            <a:chExt cx="417065" cy="312018"/>
          </a:xfrm>
        </p:grpSpPr>
        <p:sp>
          <p:nvSpPr>
            <p:cNvPr id="1476" name="Google Shape;1476;p54"/>
            <p:cNvSpPr/>
            <p:nvPr/>
          </p:nvSpPr>
          <p:spPr>
            <a:xfrm>
              <a:off x="1816833" y="2460438"/>
              <a:ext cx="404780" cy="215117"/>
            </a:xfrm>
            <a:custGeom>
              <a:rect b="b" l="l" r="r" t="t"/>
              <a:pathLst>
                <a:path extrusionOk="0" h="8265" w="15552">
                  <a:moveTo>
                    <a:pt x="6255" y="0"/>
                  </a:moveTo>
                  <a:cubicBezTo>
                    <a:pt x="6100" y="0"/>
                    <a:pt x="5944" y="10"/>
                    <a:pt x="5788" y="31"/>
                  </a:cubicBezTo>
                  <a:cubicBezTo>
                    <a:pt x="4423" y="218"/>
                    <a:pt x="3293" y="1185"/>
                    <a:pt x="2899" y="2505"/>
                  </a:cubicBezTo>
                  <a:lnTo>
                    <a:pt x="2878" y="2505"/>
                  </a:lnTo>
                  <a:cubicBezTo>
                    <a:pt x="1288" y="2505"/>
                    <a:pt x="0" y="3792"/>
                    <a:pt x="0" y="5383"/>
                  </a:cubicBezTo>
                  <a:cubicBezTo>
                    <a:pt x="0" y="6973"/>
                    <a:pt x="1288" y="8264"/>
                    <a:pt x="2878" y="8264"/>
                  </a:cubicBezTo>
                  <a:lnTo>
                    <a:pt x="13142" y="8264"/>
                  </a:lnTo>
                  <a:cubicBezTo>
                    <a:pt x="13152" y="8265"/>
                    <a:pt x="13163" y="8265"/>
                    <a:pt x="13174" y="8265"/>
                  </a:cubicBezTo>
                  <a:cubicBezTo>
                    <a:pt x="14486" y="8265"/>
                    <a:pt x="15552" y="7202"/>
                    <a:pt x="15552" y="5886"/>
                  </a:cubicBezTo>
                  <a:cubicBezTo>
                    <a:pt x="15552" y="4572"/>
                    <a:pt x="14489" y="3507"/>
                    <a:pt x="13180" y="3507"/>
                  </a:cubicBezTo>
                  <a:cubicBezTo>
                    <a:pt x="13167" y="3507"/>
                    <a:pt x="13154" y="3507"/>
                    <a:pt x="13142" y="3507"/>
                  </a:cubicBezTo>
                  <a:lnTo>
                    <a:pt x="13142" y="3504"/>
                  </a:lnTo>
                  <a:cubicBezTo>
                    <a:pt x="13057" y="3504"/>
                    <a:pt x="12969" y="3511"/>
                    <a:pt x="12885" y="3522"/>
                  </a:cubicBezTo>
                  <a:cubicBezTo>
                    <a:pt x="12501" y="2290"/>
                    <a:pt x="11366" y="1503"/>
                    <a:pt x="10144" y="1503"/>
                  </a:cubicBezTo>
                  <a:cubicBezTo>
                    <a:pt x="9841" y="1503"/>
                    <a:pt x="9533" y="1551"/>
                    <a:pt x="9229" y="1653"/>
                  </a:cubicBezTo>
                  <a:cubicBezTo>
                    <a:pt x="8584" y="616"/>
                    <a:pt x="7453" y="0"/>
                    <a:pt x="625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4"/>
            <p:cNvSpPr/>
            <p:nvPr/>
          </p:nvSpPr>
          <p:spPr>
            <a:xfrm>
              <a:off x="1815454" y="2525793"/>
              <a:ext cx="368706" cy="149762"/>
            </a:xfrm>
            <a:custGeom>
              <a:rect b="b" l="l" r="r" t="t"/>
              <a:pathLst>
                <a:path extrusionOk="0" h="5754" w="14166">
                  <a:moveTo>
                    <a:pt x="2805" y="1"/>
                  </a:moveTo>
                  <a:lnTo>
                    <a:pt x="2805" y="1"/>
                  </a:lnTo>
                  <a:cubicBezTo>
                    <a:pt x="1228" y="68"/>
                    <a:pt x="0" y="1394"/>
                    <a:pt x="53" y="2970"/>
                  </a:cubicBezTo>
                  <a:cubicBezTo>
                    <a:pt x="102" y="4540"/>
                    <a:pt x="1453" y="5753"/>
                    <a:pt x="3023" y="5753"/>
                  </a:cubicBezTo>
                  <a:lnTo>
                    <a:pt x="13195" y="5753"/>
                  </a:lnTo>
                  <a:cubicBezTo>
                    <a:pt x="13254" y="5753"/>
                    <a:pt x="13318" y="5750"/>
                    <a:pt x="13378" y="5746"/>
                  </a:cubicBezTo>
                  <a:cubicBezTo>
                    <a:pt x="14166" y="5683"/>
                    <a:pt x="14102" y="4501"/>
                    <a:pt x="13314" y="4501"/>
                  </a:cubicBezTo>
                  <a:lnTo>
                    <a:pt x="11569" y="4501"/>
                  </a:lnTo>
                  <a:cubicBezTo>
                    <a:pt x="11428" y="4501"/>
                    <a:pt x="11316" y="4388"/>
                    <a:pt x="11316" y="4251"/>
                  </a:cubicBezTo>
                  <a:lnTo>
                    <a:pt x="11316" y="3456"/>
                  </a:lnTo>
                  <a:cubicBezTo>
                    <a:pt x="11319" y="3122"/>
                    <a:pt x="11186" y="2805"/>
                    <a:pt x="10950" y="2569"/>
                  </a:cubicBezTo>
                  <a:lnTo>
                    <a:pt x="9490" y="1109"/>
                  </a:lnTo>
                  <a:cubicBezTo>
                    <a:pt x="9257" y="877"/>
                    <a:pt x="8937" y="743"/>
                    <a:pt x="8607" y="743"/>
                  </a:cubicBezTo>
                  <a:lnTo>
                    <a:pt x="5306" y="743"/>
                  </a:lnTo>
                  <a:cubicBezTo>
                    <a:pt x="4754" y="743"/>
                    <a:pt x="4307" y="1194"/>
                    <a:pt x="4307" y="1746"/>
                  </a:cubicBezTo>
                  <a:lnTo>
                    <a:pt x="4307" y="3963"/>
                  </a:lnTo>
                  <a:cubicBezTo>
                    <a:pt x="4307" y="4107"/>
                    <a:pt x="4188" y="4215"/>
                    <a:pt x="4054" y="4215"/>
                  </a:cubicBezTo>
                  <a:cubicBezTo>
                    <a:pt x="4019" y="4215"/>
                    <a:pt x="3983" y="4207"/>
                    <a:pt x="3948" y="4191"/>
                  </a:cubicBezTo>
                  <a:cubicBezTo>
                    <a:pt x="3016" y="3737"/>
                    <a:pt x="2344" y="2819"/>
                    <a:pt x="2305" y="1728"/>
                  </a:cubicBezTo>
                  <a:cubicBezTo>
                    <a:pt x="2280" y="1116"/>
                    <a:pt x="2456" y="507"/>
                    <a:pt x="2805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4"/>
            <p:cNvSpPr/>
            <p:nvPr/>
          </p:nvSpPr>
          <p:spPr>
            <a:xfrm>
              <a:off x="1947127" y="2564731"/>
              <a:ext cx="143359" cy="195440"/>
            </a:xfrm>
            <a:custGeom>
              <a:rect b="b" l="l" r="r" t="t"/>
              <a:pathLst>
                <a:path extrusionOk="0" h="7509" w="5508">
                  <a:moveTo>
                    <a:pt x="251" y="0"/>
                  </a:moveTo>
                  <a:cubicBezTo>
                    <a:pt x="114" y="0"/>
                    <a:pt x="1" y="113"/>
                    <a:pt x="1" y="250"/>
                  </a:cubicBezTo>
                  <a:lnTo>
                    <a:pt x="1" y="7259"/>
                  </a:lnTo>
                  <a:cubicBezTo>
                    <a:pt x="1" y="7399"/>
                    <a:pt x="114" y="7508"/>
                    <a:pt x="251" y="7508"/>
                  </a:cubicBezTo>
                  <a:lnTo>
                    <a:pt x="5258" y="7508"/>
                  </a:lnTo>
                  <a:cubicBezTo>
                    <a:pt x="5260" y="7509"/>
                    <a:pt x="5262" y="7509"/>
                    <a:pt x="5264" y="7509"/>
                  </a:cubicBezTo>
                  <a:cubicBezTo>
                    <a:pt x="5398" y="7509"/>
                    <a:pt x="5507" y="7397"/>
                    <a:pt x="5507" y="7259"/>
                  </a:cubicBezTo>
                  <a:lnTo>
                    <a:pt x="5507" y="1960"/>
                  </a:lnTo>
                  <a:cubicBezTo>
                    <a:pt x="5507" y="1826"/>
                    <a:pt x="5455" y="1700"/>
                    <a:pt x="5363" y="1605"/>
                  </a:cubicBezTo>
                  <a:lnTo>
                    <a:pt x="3903" y="144"/>
                  </a:lnTo>
                  <a:cubicBezTo>
                    <a:pt x="3808" y="53"/>
                    <a:pt x="3681" y="0"/>
                    <a:pt x="3548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4"/>
            <p:cNvSpPr/>
            <p:nvPr/>
          </p:nvSpPr>
          <p:spPr>
            <a:xfrm>
              <a:off x="2044860" y="2610331"/>
              <a:ext cx="45626" cy="13014"/>
            </a:xfrm>
            <a:custGeom>
              <a:rect b="b" l="l" r="r" t="t"/>
              <a:pathLst>
                <a:path extrusionOk="0" h="500" w="1753">
                  <a:moveTo>
                    <a:pt x="0" y="0"/>
                  </a:moveTo>
                  <a:lnTo>
                    <a:pt x="0" y="500"/>
                  </a:lnTo>
                  <a:lnTo>
                    <a:pt x="1752" y="500"/>
                  </a:lnTo>
                  <a:lnTo>
                    <a:pt x="1752" y="208"/>
                  </a:lnTo>
                  <a:cubicBezTo>
                    <a:pt x="1752" y="134"/>
                    <a:pt x="1735" y="64"/>
                    <a:pt x="1707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4"/>
            <p:cNvSpPr/>
            <p:nvPr/>
          </p:nvSpPr>
          <p:spPr>
            <a:xfrm>
              <a:off x="1809858" y="2454296"/>
              <a:ext cx="417065" cy="227298"/>
            </a:xfrm>
            <a:custGeom>
              <a:rect b="b" l="l" r="r" t="t"/>
              <a:pathLst>
                <a:path extrusionOk="0" h="8733" w="16024">
                  <a:moveTo>
                    <a:pt x="6521" y="0"/>
                  </a:moveTo>
                  <a:cubicBezTo>
                    <a:pt x="5737" y="0"/>
                    <a:pt x="4947" y="246"/>
                    <a:pt x="4272" y="756"/>
                  </a:cubicBezTo>
                  <a:cubicBezTo>
                    <a:pt x="3685" y="1203"/>
                    <a:pt x="3241" y="1812"/>
                    <a:pt x="2995" y="2509"/>
                  </a:cubicBezTo>
                  <a:cubicBezTo>
                    <a:pt x="1310" y="2593"/>
                    <a:pt x="1" y="4004"/>
                    <a:pt x="39" y="5693"/>
                  </a:cubicBezTo>
                  <a:cubicBezTo>
                    <a:pt x="82" y="7378"/>
                    <a:pt x="1457" y="8726"/>
                    <a:pt x="3146" y="8729"/>
                  </a:cubicBezTo>
                  <a:lnTo>
                    <a:pt x="4272" y="8729"/>
                  </a:lnTo>
                  <a:cubicBezTo>
                    <a:pt x="4571" y="8719"/>
                    <a:pt x="4571" y="8275"/>
                    <a:pt x="4272" y="8261"/>
                  </a:cubicBezTo>
                  <a:lnTo>
                    <a:pt x="3146" y="8261"/>
                  </a:lnTo>
                  <a:cubicBezTo>
                    <a:pt x="1700" y="8244"/>
                    <a:pt x="536" y="7068"/>
                    <a:pt x="532" y="5619"/>
                  </a:cubicBezTo>
                  <a:cubicBezTo>
                    <a:pt x="532" y="4173"/>
                    <a:pt x="1693" y="2991"/>
                    <a:pt x="3143" y="2973"/>
                  </a:cubicBezTo>
                  <a:lnTo>
                    <a:pt x="3167" y="2973"/>
                  </a:lnTo>
                  <a:cubicBezTo>
                    <a:pt x="3269" y="2973"/>
                    <a:pt x="3361" y="2903"/>
                    <a:pt x="3389" y="2804"/>
                  </a:cubicBezTo>
                  <a:cubicBezTo>
                    <a:pt x="3593" y="2139"/>
                    <a:pt x="3998" y="1551"/>
                    <a:pt x="4554" y="1133"/>
                  </a:cubicBezTo>
                  <a:cubicBezTo>
                    <a:pt x="5145" y="684"/>
                    <a:pt x="5836" y="470"/>
                    <a:pt x="6520" y="470"/>
                  </a:cubicBezTo>
                  <a:cubicBezTo>
                    <a:pt x="7606" y="470"/>
                    <a:pt x="8675" y="1011"/>
                    <a:pt x="9297" y="2012"/>
                  </a:cubicBezTo>
                  <a:cubicBezTo>
                    <a:pt x="9342" y="2083"/>
                    <a:pt x="9420" y="2122"/>
                    <a:pt x="9499" y="2122"/>
                  </a:cubicBezTo>
                  <a:cubicBezTo>
                    <a:pt x="9523" y="2122"/>
                    <a:pt x="9547" y="2118"/>
                    <a:pt x="9571" y="2111"/>
                  </a:cubicBezTo>
                  <a:cubicBezTo>
                    <a:pt x="9850" y="2017"/>
                    <a:pt x="10133" y="1973"/>
                    <a:pt x="10411" y="1973"/>
                  </a:cubicBezTo>
                  <a:cubicBezTo>
                    <a:pt x="11532" y="1973"/>
                    <a:pt x="12576" y="2694"/>
                    <a:pt x="12931" y="3824"/>
                  </a:cubicBezTo>
                  <a:cubicBezTo>
                    <a:pt x="12961" y="3926"/>
                    <a:pt x="13054" y="3991"/>
                    <a:pt x="13155" y="3991"/>
                  </a:cubicBezTo>
                  <a:cubicBezTo>
                    <a:pt x="13162" y="3991"/>
                    <a:pt x="13170" y="3991"/>
                    <a:pt x="13177" y="3990"/>
                  </a:cubicBezTo>
                  <a:cubicBezTo>
                    <a:pt x="13259" y="3981"/>
                    <a:pt x="13339" y="3976"/>
                    <a:pt x="13419" y="3976"/>
                  </a:cubicBezTo>
                  <a:cubicBezTo>
                    <a:pt x="14541" y="3976"/>
                    <a:pt x="15490" y="4856"/>
                    <a:pt x="15552" y="6002"/>
                  </a:cubicBezTo>
                  <a:cubicBezTo>
                    <a:pt x="15619" y="7230"/>
                    <a:pt x="14641" y="8265"/>
                    <a:pt x="13410" y="8265"/>
                  </a:cubicBezTo>
                  <a:lnTo>
                    <a:pt x="11784" y="8265"/>
                  </a:lnTo>
                  <a:cubicBezTo>
                    <a:pt x="11485" y="8275"/>
                    <a:pt x="11485" y="8719"/>
                    <a:pt x="11784" y="8733"/>
                  </a:cubicBezTo>
                  <a:lnTo>
                    <a:pt x="13410" y="8733"/>
                  </a:lnTo>
                  <a:cubicBezTo>
                    <a:pt x="14852" y="8733"/>
                    <a:pt x="16024" y="7561"/>
                    <a:pt x="16024" y="6118"/>
                  </a:cubicBezTo>
                  <a:cubicBezTo>
                    <a:pt x="16024" y="4676"/>
                    <a:pt x="14852" y="3508"/>
                    <a:pt x="13410" y="3508"/>
                  </a:cubicBezTo>
                  <a:lnTo>
                    <a:pt x="13315" y="3508"/>
                  </a:lnTo>
                  <a:cubicBezTo>
                    <a:pt x="13104" y="2955"/>
                    <a:pt x="12741" y="2473"/>
                    <a:pt x="12266" y="2118"/>
                  </a:cubicBezTo>
                  <a:cubicBezTo>
                    <a:pt x="11725" y="1714"/>
                    <a:pt x="11073" y="1503"/>
                    <a:pt x="10411" y="1503"/>
                  </a:cubicBezTo>
                  <a:cubicBezTo>
                    <a:pt x="10138" y="1503"/>
                    <a:pt x="9864" y="1538"/>
                    <a:pt x="9596" y="1611"/>
                  </a:cubicBezTo>
                  <a:cubicBezTo>
                    <a:pt x="8870" y="560"/>
                    <a:pt x="7703" y="0"/>
                    <a:pt x="6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54"/>
            <p:cNvSpPr/>
            <p:nvPr/>
          </p:nvSpPr>
          <p:spPr>
            <a:xfrm>
              <a:off x="1941010" y="2558588"/>
              <a:ext cx="155514" cy="207725"/>
            </a:xfrm>
            <a:custGeom>
              <a:rect b="b" l="l" r="r" t="t"/>
              <a:pathLst>
                <a:path extrusionOk="0" h="7981" w="5975">
                  <a:moveTo>
                    <a:pt x="3505" y="468"/>
                  </a:moveTo>
                  <a:lnTo>
                    <a:pt x="3505" y="1988"/>
                  </a:lnTo>
                  <a:cubicBezTo>
                    <a:pt x="3505" y="2256"/>
                    <a:pt x="3723" y="2474"/>
                    <a:pt x="3990" y="2474"/>
                  </a:cubicBezTo>
                  <a:lnTo>
                    <a:pt x="4740" y="2474"/>
                  </a:lnTo>
                  <a:cubicBezTo>
                    <a:pt x="4742" y="2474"/>
                    <a:pt x="4744" y="2474"/>
                    <a:pt x="4746" y="2474"/>
                  </a:cubicBezTo>
                  <a:cubicBezTo>
                    <a:pt x="4877" y="2474"/>
                    <a:pt x="4986" y="2370"/>
                    <a:pt x="4986" y="2238"/>
                  </a:cubicBezTo>
                  <a:cubicBezTo>
                    <a:pt x="4986" y="2107"/>
                    <a:pt x="4877" y="2002"/>
                    <a:pt x="4746" y="2002"/>
                  </a:cubicBezTo>
                  <a:cubicBezTo>
                    <a:pt x="4744" y="2002"/>
                    <a:pt x="4742" y="2002"/>
                    <a:pt x="4740" y="2002"/>
                  </a:cubicBezTo>
                  <a:lnTo>
                    <a:pt x="3990" y="2002"/>
                  </a:lnTo>
                  <a:cubicBezTo>
                    <a:pt x="3980" y="2002"/>
                    <a:pt x="3973" y="1995"/>
                    <a:pt x="3973" y="1988"/>
                  </a:cubicBezTo>
                  <a:lnTo>
                    <a:pt x="3973" y="549"/>
                  </a:lnTo>
                  <a:lnTo>
                    <a:pt x="5429" y="2006"/>
                  </a:lnTo>
                  <a:cubicBezTo>
                    <a:pt x="5478" y="2055"/>
                    <a:pt x="5507" y="2126"/>
                    <a:pt x="5507" y="2196"/>
                  </a:cubicBezTo>
                  <a:lnTo>
                    <a:pt x="5510" y="7495"/>
                  </a:lnTo>
                  <a:cubicBezTo>
                    <a:pt x="5510" y="7505"/>
                    <a:pt x="5500" y="7512"/>
                    <a:pt x="5493" y="7512"/>
                  </a:cubicBezTo>
                  <a:lnTo>
                    <a:pt x="486" y="7512"/>
                  </a:lnTo>
                  <a:cubicBezTo>
                    <a:pt x="475" y="7512"/>
                    <a:pt x="468" y="7505"/>
                    <a:pt x="468" y="7495"/>
                  </a:cubicBezTo>
                  <a:lnTo>
                    <a:pt x="468" y="486"/>
                  </a:lnTo>
                  <a:cubicBezTo>
                    <a:pt x="468" y="475"/>
                    <a:pt x="475" y="468"/>
                    <a:pt x="486" y="468"/>
                  </a:cubicBezTo>
                  <a:close/>
                  <a:moveTo>
                    <a:pt x="482" y="0"/>
                  </a:moveTo>
                  <a:cubicBezTo>
                    <a:pt x="218" y="0"/>
                    <a:pt x="0" y="219"/>
                    <a:pt x="0" y="486"/>
                  </a:cubicBezTo>
                  <a:lnTo>
                    <a:pt x="0" y="7495"/>
                  </a:lnTo>
                  <a:cubicBezTo>
                    <a:pt x="0" y="7762"/>
                    <a:pt x="218" y="7980"/>
                    <a:pt x="482" y="7980"/>
                  </a:cubicBezTo>
                  <a:lnTo>
                    <a:pt x="5493" y="7980"/>
                  </a:lnTo>
                  <a:cubicBezTo>
                    <a:pt x="5760" y="7980"/>
                    <a:pt x="5975" y="7762"/>
                    <a:pt x="5975" y="7495"/>
                  </a:cubicBezTo>
                  <a:lnTo>
                    <a:pt x="5975" y="2196"/>
                  </a:lnTo>
                  <a:cubicBezTo>
                    <a:pt x="5975" y="1999"/>
                    <a:pt x="5897" y="1812"/>
                    <a:pt x="5760" y="1675"/>
                  </a:cubicBezTo>
                  <a:lnTo>
                    <a:pt x="4303" y="215"/>
                  </a:lnTo>
                  <a:cubicBezTo>
                    <a:pt x="4166" y="78"/>
                    <a:pt x="3976" y="0"/>
                    <a:pt x="3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54"/>
            <p:cNvSpPr/>
            <p:nvPr/>
          </p:nvSpPr>
          <p:spPr>
            <a:xfrm>
              <a:off x="1984528" y="2643308"/>
              <a:ext cx="68687" cy="84173"/>
            </a:xfrm>
            <a:custGeom>
              <a:rect b="b" l="l" r="r" t="t"/>
              <a:pathLst>
                <a:path extrusionOk="0" h="3234" w="2639">
                  <a:moveTo>
                    <a:pt x="1317" y="1"/>
                  </a:moveTo>
                  <a:cubicBezTo>
                    <a:pt x="1249" y="1"/>
                    <a:pt x="1180" y="30"/>
                    <a:pt x="1132" y="88"/>
                  </a:cubicBezTo>
                  <a:lnTo>
                    <a:pt x="133" y="1340"/>
                  </a:lnTo>
                  <a:cubicBezTo>
                    <a:pt x="1" y="1520"/>
                    <a:pt x="156" y="1716"/>
                    <a:pt x="325" y="1716"/>
                  </a:cubicBezTo>
                  <a:cubicBezTo>
                    <a:pt x="386" y="1716"/>
                    <a:pt x="447" y="1691"/>
                    <a:pt x="499" y="1633"/>
                  </a:cubicBezTo>
                  <a:lnTo>
                    <a:pt x="1083" y="901"/>
                  </a:lnTo>
                  <a:lnTo>
                    <a:pt x="1083" y="2987"/>
                  </a:lnTo>
                  <a:cubicBezTo>
                    <a:pt x="1076" y="3121"/>
                    <a:pt x="1182" y="3233"/>
                    <a:pt x="1315" y="3233"/>
                  </a:cubicBezTo>
                  <a:cubicBezTo>
                    <a:pt x="1449" y="3233"/>
                    <a:pt x="1558" y="3121"/>
                    <a:pt x="1551" y="2987"/>
                  </a:cubicBezTo>
                  <a:lnTo>
                    <a:pt x="1551" y="901"/>
                  </a:lnTo>
                  <a:lnTo>
                    <a:pt x="2135" y="1633"/>
                  </a:lnTo>
                  <a:cubicBezTo>
                    <a:pt x="2187" y="1695"/>
                    <a:pt x="2250" y="1721"/>
                    <a:pt x="2311" y="1721"/>
                  </a:cubicBezTo>
                  <a:cubicBezTo>
                    <a:pt x="2482" y="1721"/>
                    <a:pt x="2638" y="1519"/>
                    <a:pt x="2501" y="1340"/>
                  </a:cubicBezTo>
                  <a:lnTo>
                    <a:pt x="1498" y="88"/>
                  </a:lnTo>
                  <a:cubicBezTo>
                    <a:pt x="1453" y="30"/>
                    <a:pt x="1385" y="1"/>
                    <a:pt x="1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4"/>
            <p:cNvSpPr/>
            <p:nvPr/>
          </p:nvSpPr>
          <p:spPr>
            <a:xfrm>
              <a:off x="1984268" y="2481755"/>
              <a:ext cx="54554" cy="37089"/>
            </a:xfrm>
            <a:custGeom>
              <a:rect b="b" l="l" r="r" t="t"/>
              <a:pathLst>
                <a:path extrusionOk="0" h="1425" w="2096">
                  <a:moveTo>
                    <a:pt x="326" y="0"/>
                  </a:moveTo>
                  <a:cubicBezTo>
                    <a:pt x="65" y="0"/>
                    <a:pt x="1" y="395"/>
                    <a:pt x="280" y="461"/>
                  </a:cubicBezTo>
                  <a:cubicBezTo>
                    <a:pt x="822" y="574"/>
                    <a:pt x="1308" y="880"/>
                    <a:pt x="1642" y="1327"/>
                  </a:cubicBezTo>
                  <a:cubicBezTo>
                    <a:pt x="1686" y="1390"/>
                    <a:pt x="1758" y="1424"/>
                    <a:pt x="1831" y="1424"/>
                  </a:cubicBezTo>
                  <a:cubicBezTo>
                    <a:pt x="1880" y="1424"/>
                    <a:pt x="1930" y="1409"/>
                    <a:pt x="1973" y="1376"/>
                  </a:cubicBezTo>
                  <a:cubicBezTo>
                    <a:pt x="2078" y="1299"/>
                    <a:pt x="2096" y="1147"/>
                    <a:pt x="2015" y="1045"/>
                  </a:cubicBezTo>
                  <a:cubicBezTo>
                    <a:pt x="1614" y="507"/>
                    <a:pt x="1030" y="138"/>
                    <a:pt x="372" y="4"/>
                  </a:cubicBezTo>
                  <a:cubicBezTo>
                    <a:pt x="356" y="1"/>
                    <a:pt x="341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4"/>
            <p:cNvSpPr/>
            <p:nvPr/>
          </p:nvSpPr>
          <p:spPr>
            <a:xfrm>
              <a:off x="2088794" y="2522384"/>
              <a:ext cx="42165" cy="35371"/>
            </a:xfrm>
            <a:custGeom>
              <a:rect b="b" l="l" r="r" t="t"/>
              <a:pathLst>
                <a:path extrusionOk="0" h="1359" w="1620">
                  <a:moveTo>
                    <a:pt x="327" y="0"/>
                  </a:moveTo>
                  <a:cubicBezTo>
                    <a:pt x="97" y="0"/>
                    <a:pt x="1" y="339"/>
                    <a:pt x="237" y="448"/>
                  </a:cubicBezTo>
                  <a:lnTo>
                    <a:pt x="237" y="452"/>
                  </a:lnTo>
                  <a:cubicBezTo>
                    <a:pt x="627" y="589"/>
                    <a:pt x="951" y="867"/>
                    <a:pt x="1145" y="1233"/>
                  </a:cubicBezTo>
                  <a:cubicBezTo>
                    <a:pt x="1186" y="1314"/>
                    <a:pt x="1267" y="1359"/>
                    <a:pt x="1351" y="1359"/>
                  </a:cubicBezTo>
                  <a:cubicBezTo>
                    <a:pt x="1388" y="1359"/>
                    <a:pt x="1426" y="1350"/>
                    <a:pt x="1461" y="1332"/>
                  </a:cubicBezTo>
                  <a:cubicBezTo>
                    <a:pt x="1574" y="1272"/>
                    <a:pt x="1620" y="1131"/>
                    <a:pt x="1556" y="1015"/>
                  </a:cubicBezTo>
                  <a:cubicBezTo>
                    <a:pt x="1310" y="543"/>
                    <a:pt x="895" y="185"/>
                    <a:pt x="392" y="9"/>
                  </a:cubicBezTo>
                  <a:cubicBezTo>
                    <a:pt x="369" y="3"/>
                    <a:pt x="348" y="0"/>
                    <a:pt x="3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85" name="Google Shape;1485;p54" title="Azure Deployment Scrip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0100" y="1442225"/>
            <a:ext cx="4935025" cy="370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55"/>
          <p:cNvSpPr txBox="1"/>
          <p:nvPr>
            <p:ph idx="1" type="subTitle"/>
          </p:nvPr>
        </p:nvSpPr>
        <p:spPr>
          <a:xfrm>
            <a:off x="2088300" y="3339513"/>
            <a:ext cx="4967400" cy="129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 the deployed CIOBrain application on your phone! </a:t>
            </a:r>
            <a:endParaRPr/>
          </a:p>
        </p:txBody>
      </p:sp>
      <p:pic>
        <p:nvPicPr>
          <p:cNvPr id="1491" name="Google Shape;149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0625" y="1145075"/>
            <a:ext cx="2062762" cy="2194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2" name="Google Shape;1492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1250" y="1944799"/>
            <a:ext cx="2062750" cy="206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56"/>
          <p:cNvSpPr/>
          <p:nvPr/>
        </p:nvSpPr>
        <p:spPr>
          <a:xfrm>
            <a:off x="567625" y="3597825"/>
            <a:ext cx="3187200" cy="1187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56"/>
          <p:cNvSpPr txBox="1"/>
          <p:nvPr>
            <p:ph type="title"/>
          </p:nvPr>
        </p:nvSpPr>
        <p:spPr>
          <a:xfrm>
            <a:off x="3207300" y="1567163"/>
            <a:ext cx="2729400" cy="87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499" name="Google Shape;1499;p56"/>
          <p:cNvSpPr txBox="1"/>
          <p:nvPr>
            <p:ph idx="2" type="subTitle"/>
          </p:nvPr>
        </p:nvSpPr>
        <p:spPr>
          <a:xfrm>
            <a:off x="3207300" y="2565600"/>
            <a:ext cx="2729400" cy="97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 thanks to Dr. Hill for his support and guidance throughout the project</a:t>
            </a:r>
            <a:endParaRPr/>
          </a:p>
        </p:txBody>
      </p:sp>
      <p:sp>
        <p:nvSpPr>
          <p:cNvPr id="1500" name="Google Shape;1500;p56"/>
          <p:cNvSpPr/>
          <p:nvPr/>
        </p:nvSpPr>
        <p:spPr>
          <a:xfrm flipH="1" rot="10800000">
            <a:off x="7251900" y="885153"/>
            <a:ext cx="452876" cy="45287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56"/>
          <p:cNvSpPr/>
          <p:nvPr/>
        </p:nvSpPr>
        <p:spPr>
          <a:xfrm flipH="1" rot="10800000">
            <a:off x="8130900" y="1695777"/>
            <a:ext cx="615772" cy="615772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56"/>
          <p:cNvSpPr/>
          <p:nvPr/>
        </p:nvSpPr>
        <p:spPr>
          <a:xfrm flipH="1" rot="10800000">
            <a:off x="7494475" y="1412397"/>
            <a:ext cx="349701" cy="349701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4"/>
          <p:cNvSpPr/>
          <p:nvPr/>
        </p:nvSpPr>
        <p:spPr>
          <a:xfrm>
            <a:off x="713100" y="2107050"/>
            <a:ext cx="929400" cy="929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34"/>
          <p:cNvSpPr txBox="1"/>
          <p:nvPr>
            <p:ph type="title"/>
          </p:nvPr>
        </p:nvSpPr>
        <p:spPr>
          <a:xfrm>
            <a:off x="1954775" y="1572750"/>
            <a:ext cx="25068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CioBrain</a:t>
            </a:r>
            <a:endParaRPr/>
          </a:p>
        </p:txBody>
      </p:sp>
      <p:sp>
        <p:nvSpPr>
          <p:cNvPr id="657" name="Google Shape;657;p34"/>
          <p:cNvSpPr txBox="1"/>
          <p:nvPr>
            <p:ph idx="2" type="title"/>
          </p:nvPr>
        </p:nvSpPr>
        <p:spPr>
          <a:xfrm>
            <a:off x="756850" y="226180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58" name="Google Shape;658;p34"/>
          <p:cNvSpPr txBox="1"/>
          <p:nvPr>
            <p:ph idx="1" type="subTitle"/>
          </p:nvPr>
        </p:nvSpPr>
        <p:spPr>
          <a:xfrm>
            <a:off x="1954775" y="2855850"/>
            <a:ext cx="2357700" cy="71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it do?</a:t>
            </a:r>
            <a:endParaRPr/>
          </a:p>
        </p:txBody>
      </p:sp>
      <p:grpSp>
        <p:nvGrpSpPr>
          <p:cNvPr id="659" name="Google Shape;659;p34"/>
          <p:cNvGrpSpPr/>
          <p:nvPr/>
        </p:nvGrpSpPr>
        <p:grpSpPr>
          <a:xfrm>
            <a:off x="4583574" y="798476"/>
            <a:ext cx="3568651" cy="3790434"/>
            <a:chOff x="4862249" y="802226"/>
            <a:chExt cx="3568651" cy="3790434"/>
          </a:xfrm>
        </p:grpSpPr>
        <p:grpSp>
          <p:nvGrpSpPr>
            <p:cNvPr id="660" name="Google Shape;660;p34"/>
            <p:cNvGrpSpPr/>
            <p:nvPr/>
          </p:nvGrpSpPr>
          <p:grpSpPr>
            <a:xfrm flipH="1">
              <a:off x="6137079" y="1925098"/>
              <a:ext cx="152615" cy="97317"/>
              <a:chOff x="7850181" y="1925098"/>
              <a:chExt cx="152615" cy="97317"/>
            </a:xfrm>
          </p:grpSpPr>
          <p:sp>
            <p:nvSpPr>
              <p:cNvPr id="661" name="Google Shape;661;p34"/>
              <p:cNvSpPr/>
              <p:nvPr/>
            </p:nvSpPr>
            <p:spPr>
              <a:xfrm>
                <a:off x="7850181" y="2007128"/>
                <a:ext cx="84" cy="15287"/>
              </a:xfrm>
              <a:custGeom>
                <a:rect b="b" l="l" r="r" t="t"/>
                <a:pathLst>
                  <a:path extrusionOk="0" fill="none" h="183" w="1">
                    <a:moveTo>
                      <a:pt x="1" y="0"/>
                    </a:moveTo>
                    <a:lnTo>
                      <a:pt x="1" y="183"/>
                    </a:lnTo>
                  </a:path>
                </a:pathLst>
              </a:custGeom>
              <a:noFill/>
              <a:ln cap="flat" cmpd="sng" w="1150">
                <a:solidFill>
                  <a:srgbClr val="01000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34"/>
              <p:cNvSpPr/>
              <p:nvPr/>
            </p:nvSpPr>
            <p:spPr>
              <a:xfrm>
                <a:off x="8002713" y="1925098"/>
                <a:ext cx="84" cy="15370"/>
              </a:xfrm>
              <a:custGeom>
                <a:rect b="b" l="l" r="r" t="t"/>
                <a:pathLst>
                  <a:path extrusionOk="0" fill="none" h="184" w="1">
                    <a:moveTo>
                      <a:pt x="1" y="1"/>
                    </a:moveTo>
                    <a:lnTo>
                      <a:pt x="1" y="183"/>
                    </a:lnTo>
                  </a:path>
                </a:pathLst>
              </a:custGeom>
              <a:noFill/>
              <a:ln cap="flat" cmpd="sng" w="1150">
                <a:solidFill>
                  <a:srgbClr val="01000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3" name="Google Shape;663;p34"/>
            <p:cNvGrpSpPr/>
            <p:nvPr/>
          </p:nvGrpSpPr>
          <p:grpSpPr>
            <a:xfrm flipH="1">
              <a:off x="4862249" y="802226"/>
              <a:ext cx="3568651" cy="3790434"/>
              <a:chOff x="5708976" y="802226"/>
              <a:chExt cx="3568651" cy="3790434"/>
            </a:xfrm>
          </p:grpSpPr>
          <p:sp>
            <p:nvSpPr>
              <p:cNvPr id="664" name="Google Shape;664;p34"/>
              <p:cNvSpPr/>
              <p:nvPr/>
            </p:nvSpPr>
            <p:spPr>
              <a:xfrm>
                <a:off x="7171391" y="2444259"/>
                <a:ext cx="169827" cy="180686"/>
              </a:xfrm>
              <a:custGeom>
                <a:rect b="b" l="l" r="r" t="t"/>
                <a:pathLst>
                  <a:path extrusionOk="0" h="2163" w="2033">
                    <a:moveTo>
                      <a:pt x="1460" y="0"/>
                    </a:moveTo>
                    <a:cubicBezTo>
                      <a:pt x="1317" y="0"/>
                      <a:pt x="1173" y="107"/>
                      <a:pt x="1051" y="245"/>
                    </a:cubicBezTo>
                    <a:cubicBezTo>
                      <a:pt x="868" y="428"/>
                      <a:pt x="1" y="1295"/>
                      <a:pt x="1" y="1295"/>
                    </a:cubicBezTo>
                    <a:lnTo>
                      <a:pt x="891" y="2163"/>
                    </a:lnTo>
                    <a:cubicBezTo>
                      <a:pt x="891" y="2163"/>
                      <a:pt x="1667" y="1387"/>
                      <a:pt x="1850" y="1181"/>
                    </a:cubicBezTo>
                    <a:cubicBezTo>
                      <a:pt x="2032" y="976"/>
                      <a:pt x="1850" y="291"/>
                      <a:pt x="1667" y="86"/>
                    </a:cubicBezTo>
                    <a:cubicBezTo>
                      <a:pt x="1600" y="26"/>
                      <a:pt x="1530" y="0"/>
                      <a:pt x="1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34"/>
              <p:cNvSpPr/>
              <p:nvPr/>
            </p:nvSpPr>
            <p:spPr>
              <a:xfrm>
                <a:off x="6492601" y="2362981"/>
                <a:ext cx="779966" cy="586082"/>
              </a:xfrm>
              <a:custGeom>
                <a:rect b="b" l="l" r="r" t="t"/>
                <a:pathLst>
                  <a:path extrusionOk="0" h="7016" w="9337">
                    <a:moveTo>
                      <a:pt x="168" y="1"/>
                    </a:moveTo>
                    <a:cubicBezTo>
                      <a:pt x="116" y="1"/>
                      <a:pt x="92" y="9"/>
                      <a:pt x="92" y="9"/>
                    </a:cubicBezTo>
                    <a:cubicBezTo>
                      <a:pt x="92" y="9"/>
                      <a:pt x="1" y="3113"/>
                      <a:pt x="1165" y="5121"/>
                    </a:cubicBezTo>
                    <a:cubicBezTo>
                      <a:pt x="2058" y="6650"/>
                      <a:pt x="3002" y="7015"/>
                      <a:pt x="3833" y="7015"/>
                    </a:cubicBezTo>
                    <a:cubicBezTo>
                      <a:pt x="4107" y="7015"/>
                      <a:pt x="4368" y="6976"/>
                      <a:pt x="4612" y="6925"/>
                    </a:cubicBezTo>
                    <a:cubicBezTo>
                      <a:pt x="6369" y="6537"/>
                      <a:pt x="9336" y="3547"/>
                      <a:pt x="9336" y="3547"/>
                    </a:cubicBezTo>
                    <a:lnTo>
                      <a:pt x="7990" y="2063"/>
                    </a:lnTo>
                    <a:lnTo>
                      <a:pt x="4292" y="3136"/>
                    </a:lnTo>
                    <a:cubicBezTo>
                      <a:pt x="1558" y="228"/>
                      <a:pt x="448" y="1"/>
                      <a:pt x="168" y="1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34"/>
              <p:cNvSpPr/>
              <p:nvPr/>
            </p:nvSpPr>
            <p:spPr>
              <a:xfrm>
                <a:off x="6499276" y="2339877"/>
                <a:ext cx="779966" cy="623505"/>
              </a:xfrm>
              <a:custGeom>
                <a:rect b="b" l="l" r="r" t="t"/>
                <a:pathLst>
                  <a:path extrusionOk="0" fill="none" h="7464" w="9337">
                    <a:moveTo>
                      <a:pt x="92" y="320"/>
                    </a:moveTo>
                    <a:cubicBezTo>
                      <a:pt x="92" y="320"/>
                      <a:pt x="1051" y="0"/>
                      <a:pt x="4292" y="3447"/>
                    </a:cubicBezTo>
                    <a:lnTo>
                      <a:pt x="7990" y="2374"/>
                    </a:lnTo>
                    <a:lnTo>
                      <a:pt x="9336" y="3858"/>
                    </a:lnTo>
                    <a:cubicBezTo>
                      <a:pt x="9336" y="3858"/>
                      <a:pt x="6369" y="6848"/>
                      <a:pt x="4612" y="7236"/>
                    </a:cubicBezTo>
                    <a:cubicBezTo>
                      <a:pt x="3630" y="7441"/>
                      <a:pt x="2352" y="7464"/>
                      <a:pt x="1165" y="5432"/>
                    </a:cubicBezTo>
                    <a:cubicBezTo>
                      <a:pt x="1" y="3424"/>
                      <a:pt x="92" y="320"/>
                      <a:pt x="92" y="320"/>
                    </a:cubicBez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34"/>
              <p:cNvSpPr/>
              <p:nvPr/>
            </p:nvSpPr>
            <p:spPr>
              <a:xfrm>
                <a:off x="7093204" y="2535227"/>
                <a:ext cx="179350" cy="177428"/>
              </a:xfrm>
              <a:custGeom>
                <a:rect b="b" l="l" r="r" t="t"/>
                <a:pathLst>
                  <a:path extrusionOk="0" h="2124" w="2147">
                    <a:moveTo>
                      <a:pt x="800" y="1"/>
                    </a:moveTo>
                    <a:lnTo>
                      <a:pt x="1" y="298"/>
                    </a:lnTo>
                    <a:lnTo>
                      <a:pt x="1462" y="2124"/>
                    </a:lnTo>
                    <a:cubicBezTo>
                      <a:pt x="1827" y="1736"/>
                      <a:pt x="2146" y="1485"/>
                      <a:pt x="2146" y="1485"/>
                    </a:cubicBezTo>
                    <a:lnTo>
                      <a:pt x="800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34"/>
              <p:cNvSpPr/>
              <p:nvPr/>
            </p:nvSpPr>
            <p:spPr>
              <a:xfrm>
                <a:off x="7093204" y="2535227"/>
                <a:ext cx="179350" cy="177428"/>
              </a:xfrm>
              <a:custGeom>
                <a:rect b="b" l="l" r="r" t="t"/>
                <a:pathLst>
                  <a:path extrusionOk="0" fill="none" h="2124" w="2147">
                    <a:moveTo>
                      <a:pt x="1462" y="2124"/>
                    </a:moveTo>
                    <a:cubicBezTo>
                      <a:pt x="1827" y="1736"/>
                      <a:pt x="2146" y="1485"/>
                      <a:pt x="2146" y="1485"/>
                    </a:cubicBezTo>
                    <a:lnTo>
                      <a:pt x="800" y="1"/>
                    </a:lnTo>
                    <a:lnTo>
                      <a:pt x="1" y="298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34"/>
              <p:cNvSpPr/>
              <p:nvPr/>
            </p:nvSpPr>
            <p:spPr>
              <a:xfrm>
                <a:off x="6790062" y="2617256"/>
                <a:ext cx="87795" cy="57305"/>
              </a:xfrm>
              <a:custGeom>
                <a:rect b="b" l="l" r="r" t="t"/>
                <a:pathLst>
                  <a:path extrusionOk="0" fill="none" h="686" w="1051">
                    <a:moveTo>
                      <a:pt x="1" y="685"/>
                    </a:moveTo>
                    <a:cubicBezTo>
                      <a:pt x="1" y="685"/>
                      <a:pt x="480" y="160"/>
                      <a:pt x="1051" y="0"/>
                    </a:cubicBez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34"/>
              <p:cNvSpPr/>
              <p:nvPr/>
            </p:nvSpPr>
            <p:spPr>
              <a:xfrm>
                <a:off x="6523174" y="4199798"/>
                <a:ext cx="120207" cy="192632"/>
              </a:xfrm>
              <a:custGeom>
                <a:rect b="b" l="l" r="r" t="t"/>
                <a:pathLst>
                  <a:path extrusionOk="0" h="2306" w="1439">
                    <a:moveTo>
                      <a:pt x="1438" y="0"/>
                    </a:moveTo>
                    <a:lnTo>
                      <a:pt x="23" y="114"/>
                    </a:lnTo>
                    <a:lnTo>
                      <a:pt x="0" y="2306"/>
                    </a:lnTo>
                    <a:lnTo>
                      <a:pt x="0" y="2306"/>
                    </a:lnTo>
                    <a:lnTo>
                      <a:pt x="1324" y="2077"/>
                    </a:ln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34"/>
              <p:cNvSpPr/>
              <p:nvPr/>
            </p:nvSpPr>
            <p:spPr>
              <a:xfrm>
                <a:off x="6469796" y="4338964"/>
                <a:ext cx="423355" cy="253696"/>
              </a:xfrm>
              <a:custGeom>
                <a:rect b="b" l="l" r="r" t="t"/>
                <a:pathLst>
                  <a:path extrusionOk="0" h="3037" w="5068">
                    <a:moveTo>
                      <a:pt x="114" y="1"/>
                    </a:moveTo>
                    <a:lnTo>
                      <a:pt x="0" y="3014"/>
                    </a:lnTo>
                    <a:lnTo>
                      <a:pt x="5067" y="3036"/>
                    </a:lnTo>
                    <a:lnTo>
                      <a:pt x="2556" y="1347"/>
                    </a:lnTo>
                    <a:lnTo>
                      <a:pt x="2488" y="183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rgbClr val="FFD966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34"/>
              <p:cNvSpPr/>
              <p:nvPr/>
            </p:nvSpPr>
            <p:spPr>
              <a:xfrm>
                <a:off x="6742448" y="4485816"/>
                <a:ext cx="26731" cy="59143"/>
              </a:xfrm>
              <a:custGeom>
                <a:rect b="b" l="l" r="r" t="t"/>
                <a:pathLst>
                  <a:path extrusionOk="0" fill="none" h="708" w="320">
                    <a:moveTo>
                      <a:pt x="320" y="0"/>
                    </a:moveTo>
                    <a:lnTo>
                      <a:pt x="0" y="708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34"/>
              <p:cNvSpPr/>
              <p:nvPr/>
            </p:nvSpPr>
            <p:spPr>
              <a:xfrm>
                <a:off x="6704274" y="4464849"/>
                <a:ext cx="26815" cy="57221"/>
              </a:xfrm>
              <a:custGeom>
                <a:rect b="b" l="l" r="r" t="t"/>
                <a:pathLst>
                  <a:path extrusionOk="0" fill="none" h="685" w="321">
                    <a:moveTo>
                      <a:pt x="320" y="0"/>
                    </a:moveTo>
                    <a:lnTo>
                      <a:pt x="1" y="685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34"/>
              <p:cNvSpPr/>
              <p:nvPr/>
            </p:nvSpPr>
            <p:spPr>
              <a:xfrm>
                <a:off x="6700431" y="4331363"/>
                <a:ext cx="110684" cy="123966"/>
              </a:xfrm>
              <a:custGeom>
                <a:rect b="b" l="l" r="r" t="t"/>
                <a:pathLst>
                  <a:path extrusionOk="0" fill="none" h="1484" w="1325">
                    <a:moveTo>
                      <a:pt x="1" y="1484"/>
                    </a:moveTo>
                    <a:cubicBezTo>
                      <a:pt x="1" y="1484"/>
                      <a:pt x="1325" y="959"/>
                      <a:pt x="1096" y="594"/>
                    </a:cubicBezTo>
                    <a:cubicBezTo>
                      <a:pt x="754" y="0"/>
                      <a:pt x="1" y="1484"/>
                      <a:pt x="1" y="1484"/>
                    </a:cubicBez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34"/>
              <p:cNvSpPr/>
              <p:nvPr/>
            </p:nvSpPr>
            <p:spPr>
              <a:xfrm>
                <a:off x="6698593" y="4350408"/>
                <a:ext cx="26731" cy="106841"/>
              </a:xfrm>
              <a:custGeom>
                <a:rect b="b" l="l" r="r" t="t"/>
                <a:pathLst>
                  <a:path extrusionOk="0" fill="none" h="1279" w="320">
                    <a:moveTo>
                      <a:pt x="320" y="1"/>
                    </a:moveTo>
                    <a:lnTo>
                      <a:pt x="0" y="1279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4"/>
              <p:cNvSpPr/>
              <p:nvPr/>
            </p:nvSpPr>
            <p:spPr>
              <a:xfrm>
                <a:off x="6473555" y="4479969"/>
                <a:ext cx="87795" cy="110767"/>
              </a:xfrm>
              <a:custGeom>
                <a:rect b="b" l="l" r="r" t="t"/>
                <a:pathLst>
                  <a:path extrusionOk="0" h="1326" w="1051">
                    <a:moveTo>
                      <a:pt x="155" y="1"/>
                    </a:moveTo>
                    <a:cubicBezTo>
                      <a:pt x="142" y="1"/>
                      <a:pt x="128" y="1"/>
                      <a:pt x="115" y="2"/>
                    </a:cubicBezTo>
                    <a:lnTo>
                      <a:pt x="1" y="2"/>
                    </a:lnTo>
                    <a:lnTo>
                      <a:pt x="1" y="70"/>
                    </a:lnTo>
                    <a:cubicBezTo>
                      <a:pt x="23" y="70"/>
                      <a:pt x="69" y="47"/>
                      <a:pt x="115" y="47"/>
                    </a:cubicBezTo>
                    <a:cubicBezTo>
                      <a:pt x="571" y="47"/>
                      <a:pt x="959" y="390"/>
                      <a:pt x="982" y="869"/>
                    </a:cubicBezTo>
                    <a:cubicBezTo>
                      <a:pt x="1005" y="1029"/>
                      <a:pt x="959" y="1189"/>
                      <a:pt x="868" y="1326"/>
                    </a:cubicBezTo>
                    <a:lnTo>
                      <a:pt x="936" y="1326"/>
                    </a:lnTo>
                    <a:cubicBezTo>
                      <a:pt x="1005" y="1189"/>
                      <a:pt x="1051" y="1029"/>
                      <a:pt x="1051" y="869"/>
                    </a:cubicBezTo>
                    <a:cubicBezTo>
                      <a:pt x="1028" y="381"/>
                      <a:pt x="618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4"/>
              <p:cNvSpPr/>
              <p:nvPr/>
            </p:nvSpPr>
            <p:spPr>
              <a:xfrm>
                <a:off x="6364878" y="3072931"/>
                <a:ext cx="387185" cy="1168905"/>
              </a:xfrm>
              <a:custGeom>
                <a:rect b="b" l="l" r="r" t="t"/>
                <a:pathLst>
                  <a:path extrusionOk="0" h="13993" w="4635">
                    <a:moveTo>
                      <a:pt x="1" y="1"/>
                    </a:moveTo>
                    <a:lnTo>
                      <a:pt x="708" y="13992"/>
                    </a:lnTo>
                    <a:lnTo>
                      <a:pt x="3995" y="13924"/>
                    </a:lnTo>
                    <a:lnTo>
                      <a:pt x="4634" y="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4"/>
              <p:cNvSpPr/>
              <p:nvPr/>
            </p:nvSpPr>
            <p:spPr>
              <a:xfrm>
                <a:off x="6364878" y="3072931"/>
                <a:ext cx="59226" cy="1168905"/>
              </a:xfrm>
              <a:custGeom>
                <a:rect b="b" l="l" r="r" t="t"/>
                <a:pathLst>
                  <a:path extrusionOk="0" fill="none" h="13993" w="709">
                    <a:moveTo>
                      <a:pt x="1" y="1"/>
                    </a:moveTo>
                    <a:lnTo>
                      <a:pt x="708" y="13992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4"/>
              <p:cNvSpPr/>
              <p:nvPr/>
            </p:nvSpPr>
            <p:spPr>
              <a:xfrm>
                <a:off x="6418256" y="4131133"/>
                <a:ext cx="284186" cy="84"/>
              </a:xfrm>
              <a:custGeom>
                <a:rect b="b" l="l" r="r" t="t"/>
                <a:pathLst>
                  <a:path extrusionOk="0" fill="none" h="1" w="3402">
                    <a:moveTo>
                      <a:pt x="1" y="1"/>
                    </a:moveTo>
                    <a:lnTo>
                      <a:pt x="3402" y="1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4"/>
              <p:cNvSpPr/>
              <p:nvPr/>
            </p:nvSpPr>
            <p:spPr>
              <a:xfrm>
                <a:off x="5994993" y="4188354"/>
                <a:ext cx="145017" cy="215520"/>
              </a:xfrm>
              <a:custGeom>
                <a:rect b="b" l="l" r="r" t="t"/>
                <a:pathLst>
                  <a:path extrusionOk="0" h="2580" w="1736">
                    <a:moveTo>
                      <a:pt x="389" y="0"/>
                    </a:moveTo>
                    <a:lnTo>
                      <a:pt x="1" y="2055"/>
                    </a:lnTo>
                    <a:lnTo>
                      <a:pt x="1256" y="2580"/>
                    </a:lnTo>
                    <a:lnTo>
                      <a:pt x="1735" y="434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4"/>
              <p:cNvSpPr/>
              <p:nvPr/>
            </p:nvSpPr>
            <p:spPr>
              <a:xfrm>
                <a:off x="5708976" y="4340886"/>
                <a:ext cx="440564" cy="249853"/>
              </a:xfrm>
              <a:custGeom>
                <a:rect b="b" l="l" r="r" t="t"/>
                <a:pathLst>
                  <a:path extrusionOk="0" h="2991" w="5274">
                    <a:moveTo>
                      <a:pt x="5273" y="0"/>
                    </a:moveTo>
                    <a:lnTo>
                      <a:pt x="2831" y="115"/>
                    </a:lnTo>
                    <a:lnTo>
                      <a:pt x="2511" y="1301"/>
                    </a:lnTo>
                    <a:lnTo>
                      <a:pt x="1" y="2991"/>
                    </a:lnTo>
                    <a:lnTo>
                      <a:pt x="5068" y="2968"/>
                    </a:lnTo>
                    <a:lnTo>
                      <a:pt x="5273" y="0"/>
                    </a:lnTo>
                    <a:close/>
                  </a:path>
                </a:pathLst>
              </a:custGeom>
              <a:solidFill>
                <a:srgbClr val="FFD966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4"/>
              <p:cNvSpPr/>
              <p:nvPr/>
            </p:nvSpPr>
            <p:spPr>
              <a:xfrm>
                <a:off x="5871030" y="4462928"/>
                <a:ext cx="26815" cy="57221"/>
              </a:xfrm>
              <a:custGeom>
                <a:rect b="b" l="l" r="r" t="t"/>
                <a:pathLst>
                  <a:path extrusionOk="0" fill="none" h="685" w="321">
                    <a:moveTo>
                      <a:pt x="1" y="0"/>
                    </a:moveTo>
                    <a:lnTo>
                      <a:pt x="320" y="685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4"/>
              <p:cNvSpPr/>
              <p:nvPr/>
            </p:nvSpPr>
            <p:spPr>
              <a:xfrm>
                <a:off x="5792927" y="4329441"/>
                <a:ext cx="108763" cy="124049"/>
              </a:xfrm>
              <a:custGeom>
                <a:rect b="b" l="l" r="r" t="t"/>
                <a:pathLst>
                  <a:path extrusionOk="0" fill="none" h="1485" w="1302">
                    <a:moveTo>
                      <a:pt x="1301" y="1484"/>
                    </a:moveTo>
                    <a:cubicBezTo>
                      <a:pt x="1301" y="1484"/>
                      <a:pt x="0" y="959"/>
                      <a:pt x="205" y="594"/>
                    </a:cubicBezTo>
                    <a:cubicBezTo>
                      <a:pt x="548" y="0"/>
                      <a:pt x="1301" y="1484"/>
                      <a:pt x="1301" y="1484"/>
                    </a:cubicBez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4"/>
              <p:cNvSpPr/>
              <p:nvPr/>
            </p:nvSpPr>
            <p:spPr>
              <a:xfrm>
                <a:off x="5876794" y="4348487"/>
                <a:ext cx="26731" cy="106841"/>
              </a:xfrm>
              <a:custGeom>
                <a:rect b="b" l="l" r="r" t="t"/>
                <a:pathLst>
                  <a:path extrusionOk="0" fill="none" h="1279" w="320">
                    <a:moveTo>
                      <a:pt x="0" y="1"/>
                    </a:moveTo>
                    <a:lnTo>
                      <a:pt x="320" y="1279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4"/>
              <p:cNvSpPr/>
              <p:nvPr/>
            </p:nvSpPr>
            <p:spPr>
              <a:xfrm>
                <a:off x="6040770" y="4478047"/>
                <a:ext cx="97318" cy="110767"/>
              </a:xfrm>
              <a:custGeom>
                <a:rect b="b" l="l" r="r" t="t"/>
                <a:pathLst>
                  <a:path extrusionOk="0" h="1326" w="1165">
                    <a:moveTo>
                      <a:pt x="896" y="1"/>
                    </a:moveTo>
                    <a:cubicBezTo>
                      <a:pt x="433" y="1"/>
                      <a:pt x="22" y="381"/>
                      <a:pt x="0" y="869"/>
                    </a:cubicBezTo>
                    <a:cubicBezTo>
                      <a:pt x="0" y="1029"/>
                      <a:pt x="46" y="1189"/>
                      <a:pt x="114" y="1326"/>
                    </a:cubicBezTo>
                    <a:lnTo>
                      <a:pt x="183" y="1326"/>
                    </a:lnTo>
                    <a:cubicBezTo>
                      <a:pt x="92" y="1189"/>
                      <a:pt x="69" y="1029"/>
                      <a:pt x="69" y="869"/>
                    </a:cubicBezTo>
                    <a:cubicBezTo>
                      <a:pt x="91" y="426"/>
                      <a:pt x="457" y="69"/>
                      <a:pt x="896" y="69"/>
                    </a:cubicBezTo>
                    <a:cubicBezTo>
                      <a:pt x="909" y="69"/>
                      <a:pt x="923" y="70"/>
                      <a:pt x="936" y="70"/>
                    </a:cubicBezTo>
                    <a:cubicBezTo>
                      <a:pt x="982" y="70"/>
                      <a:pt x="1119" y="93"/>
                      <a:pt x="1164" y="93"/>
                    </a:cubicBezTo>
                    <a:lnTo>
                      <a:pt x="1164" y="25"/>
                    </a:lnTo>
                    <a:cubicBezTo>
                      <a:pt x="1142" y="25"/>
                      <a:pt x="982" y="2"/>
                      <a:pt x="936" y="2"/>
                    </a:cubicBezTo>
                    <a:cubicBezTo>
                      <a:pt x="923" y="1"/>
                      <a:pt x="909" y="1"/>
                      <a:pt x="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4"/>
              <p:cNvSpPr/>
              <p:nvPr/>
            </p:nvSpPr>
            <p:spPr>
              <a:xfrm>
                <a:off x="5958740" y="3093898"/>
                <a:ext cx="591177" cy="1178428"/>
              </a:xfrm>
              <a:custGeom>
                <a:rect b="b" l="l" r="r" t="t"/>
                <a:pathLst>
                  <a:path extrusionOk="0" h="14107" w="7077">
                    <a:moveTo>
                      <a:pt x="2489" y="1"/>
                    </a:moveTo>
                    <a:lnTo>
                      <a:pt x="1" y="13376"/>
                    </a:lnTo>
                    <a:lnTo>
                      <a:pt x="3379" y="14107"/>
                    </a:lnTo>
                    <a:lnTo>
                      <a:pt x="7077" y="229"/>
                    </a:lnTo>
                    <a:lnTo>
                      <a:pt x="2489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4"/>
              <p:cNvSpPr/>
              <p:nvPr/>
            </p:nvSpPr>
            <p:spPr>
              <a:xfrm>
                <a:off x="6240915" y="3215941"/>
                <a:ext cx="366217" cy="1056384"/>
              </a:xfrm>
              <a:custGeom>
                <a:rect b="b" l="l" r="r" t="t"/>
                <a:pathLst>
                  <a:path extrusionOk="0" fill="none" h="12646" w="4384">
                    <a:moveTo>
                      <a:pt x="1" y="12646"/>
                    </a:moveTo>
                    <a:lnTo>
                      <a:pt x="3379" y="0"/>
                    </a:lnTo>
                    <a:lnTo>
                      <a:pt x="4383" y="0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4"/>
              <p:cNvSpPr/>
              <p:nvPr/>
            </p:nvSpPr>
            <p:spPr>
              <a:xfrm>
                <a:off x="6128479" y="3202575"/>
                <a:ext cx="139253" cy="103082"/>
              </a:xfrm>
              <a:custGeom>
                <a:rect b="b" l="l" r="r" t="t"/>
                <a:pathLst>
                  <a:path extrusionOk="0" fill="none" h="1234" w="1667">
                    <a:moveTo>
                      <a:pt x="0" y="1233"/>
                    </a:moveTo>
                    <a:cubicBezTo>
                      <a:pt x="0" y="1233"/>
                      <a:pt x="1050" y="1233"/>
                      <a:pt x="1667" y="1"/>
                    </a:cubicBezTo>
                  </a:path>
                </a:pathLst>
              </a:custGeom>
              <a:noFill/>
              <a:ln cap="rnd" cmpd="sng" w="2275">
                <a:solidFill>
                  <a:srgbClr val="FFFFF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4"/>
              <p:cNvSpPr/>
              <p:nvPr/>
            </p:nvSpPr>
            <p:spPr>
              <a:xfrm>
                <a:off x="5975948" y="4121610"/>
                <a:ext cx="287945" cy="61064"/>
              </a:xfrm>
              <a:custGeom>
                <a:rect b="b" l="l" r="r" t="t"/>
                <a:pathLst>
                  <a:path extrusionOk="0" fill="none" h="731" w="3447">
                    <a:moveTo>
                      <a:pt x="0" y="0"/>
                    </a:moveTo>
                    <a:lnTo>
                      <a:pt x="3447" y="731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4"/>
              <p:cNvSpPr/>
              <p:nvPr/>
            </p:nvSpPr>
            <p:spPr>
              <a:xfrm>
                <a:off x="6143682" y="2382695"/>
                <a:ext cx="621667" cy="758999"/>
              </a:xfrm>
              <a:custGeom>
                <a:rect b="b" l="l" r="r" t="t"/>
                <a:pathLst>
                  <a:path extrusionOk="0" h="9086" w="7442">
                    <a:moveTo>
                      <a:pt x="3149" y="1"/>
                    </a:moveTo>
                    <a:cubicBezTo>
                      <a:pt x="2185" y="1"/>
                      <a:pt x="433" y="1340"/>
                      <a:pt x="206" y="3128"/>
                    </a:cubicBezTo>
                    <a:cubicBezTo>
                      <a:pt x="1" y="4931"/>
                      <a:pt x="1" y="9085"/>
                      <a:pt x="1" y="9085"/>
                    </a:cubicBezTo>
                    <a:lnTo>
                      <a:pt x="7442" y="9085"/>
                    </a:lnTo>
                    <a:lnTo>
                      <a:pt x="6894" y="3516"/>
                    </a:lnTo>
                    <a:lnTo>
                      <a:pt x="4931" y="252"/>
                    </a:lnTo>
                    <a:cubicBezTo>
                      <a:pt x="4931" y="252"/>
                      <a:pt x="4109" y="47"/>
                      <a:pt x="3174" y="1"/>
                    </a:cubicBezTo>
                    <a:cubicBezTo>
                      <a:pt x="3166" y="1"/>
                      <a:pt x="3158" y="1"/>
                      <a:pt x="3149" y="1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4"/>
              <p:cNvSpPr/>
              <p:nvPr/>
            </p:nvSpPr>
            <p:spPr>
              <a:xfrm>
                <a:off x="6143682" y="2380857"/>
                <a:ext cx="621667" cy="760837"/>
              </a:xfrm>
              <a:custGeom>
                <a:rect b="b" l="l" r="r" t="t"/>
                <a:pathLst>
                  <a:path extrusionOk="0" fill="none" h="9108" w="7442">
                    <a:moveTo>
                      <a:pt x="6666" y="3173"/>
                    </a:moveTo>
                    <a:lnTo>
                      <a:pt x="7442" y="9107"/>
                    </a:lnTo>
                    <a:lnTo>
                      <a:pt x="1" y="9107"/>
                    </a:lnTo>
                    <a:cubicBezTo>
                      <a:pt x="1" y="9107"/>
                      <a:pt x="1" y="4953"/>
                      <a:pt x="206" y="3150"/>
                    </a:cubicBezTo>
                    <a:cubicBezTo>
                      <a:pt x="435" y="1347"/>
                      <a:pt x="2215" y="0"/>
                      <a:pt x="3174" y="23"/>
                    </a:cubicBezTo>
                    <a:cubicBezTo>
                      <a:pt x="4109" y="69"/>
                      <a:pt x="4931" y="274"/>
                      <a:pt x="4931" y="274"/>
                    </a:cubicBez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34"/>
              <p:cNvSpPr/>
              <p:nvPr/>
            </p:nvSpPr>
            <p:spPr>
              <a:xfrm>
                <a:off x="6143682" y="3042442"/>
                <a:ext cx="621667" cy="99240"/>
              </a:xfrm>
              <a:custGeom>
                <a:rect b="b" l="l" r="r" t="t"/>
                <a:pathLst>
                  <a:path extrusionOk="0" h="1188" w="7442">
                    <a:moveTo>
                      <a:pt x="24" y="0"/>
                    </a:moveTo>
                    <a:cubicBezTo>
                      <a:pt x="1" y="708"/>
                      <a:pt x="1" y="1187"/>
                      <a:pt x="1" y="1187"/>
                    </a:cubicBezTo>
                    <a:lnTo>
                      <a:pt x="7442" y="1187"/>
                    </a:lnTo>
                    <a:lnTo>
                      <a:pt x="7282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34"/>
              <p:cNvSpPr/>
              <p:nvPr/>
            </p:nvSpPr>
            <p:spPr>
              <a:xfrm>
                <a:off x="6151370" y="3040042"/>
                <a:ext cx="621667" cy="99240"/>
              </a:xfrm>
              <a:custGeom>
                <a:rect b="b" l="l" r="r" t="t"/>
                <a:pathLst>
                  <a:path extrusionOk="0" fill="none" h="1188" w="7442">
                    <a:moveTo>
                      <a:pt x="1" y="1187"/>
                    </a:moveTo>
                    <a:lnTo>
                      <a:pt x="7442" y="1187"/>
                    </a:lnTo>
                    <a:lnTo>
                      <a:pt x="7282" y="0"/>
                    </a:lnTo>
                    <a:lnTo>
                      <a:pt x="24" y="0"/>
                    </a:lnTo>
                    <a:cubicBezTo>
                      <a:pt x="1" y="708"/>
                      <a:pt x="1" y="1187"/>
                      <a:pt x="1" y="1187"/>
                    </a:cubicBez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34"/>
              <p:cNvSpPr/>
              <p:nvPr/>
            </p:nvSpPr>
            <p:spPr>
              <a:xfrm>
                <a:off x="6914025" y="2337002"/>
                <a:ext cx="499623" cy="427114"/>
              </a:xfrm>
              <a:custGeom>
                <a:rect b="b" l="l" r="r" t="t"/>
                <a:pathLst>
                  <a:path extrusionOk="0" h="5113" w="5981">
                    <a:moveTo>
                      <a:pt x="5364" y="0"/>
                    </a:moveTo>
                    <a:lnTo>
                      <a:pt x="0" y="4268"/>
                    </a:lnTo>
                    <a:lnTo>
                      <a:pt x="685" y="5113"/>
                    </a:lnTo>
                    <a:lnTo>
                      <a:pt x="5981" y="890"/>
                    </a:lnTo>
                    <a:lnTo>
                      <a:pt x="5364" y="0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4"/>
              <p:cNvSpPr/>
              <p:nvPr/>
            </p:nvSpPr>
            <p:spPr>
              <a:xfrm>
                <a:off x="6292455" y="2674477"/>
                <a:ext cx="696014" cy="580401"/>
              </a:xfrm>
              <a:custGeom>
                <a:rect b="b" l="l" r="r" t="t"/>
                <a:pathLst>
                  <a:path extrusionOk="0" h="6948" w="8332">
                    <a:moveTo>
                      <a:pt x="7533" y="0"/>
                    </a:moveTo>
                    <a:lnTo>
                      <a:pt x="411" y="5615"/>
                    </a:lnTo>
                    <a:cubicBezTo>
                      <a:pt x="92" y="5866"/>
                      <a:pt x="0" y="6254"/>
                      <a:pt x="183" y="6482"/>
                    </a:cubicBezTo>
                    <a:lnTo>
                      <a:pt x="411" y="6779"/>
                    </a:lnTo>
                    <a:cubicBezTo>
                      <a:pt x="500" y="6891"/>
                      <a:pt x="644" y="6948"/>
                      <a:pt x="804" y="6948"/>
                    </a:cubicBezTo>
                    <a:cubicBezTo>
                      <a:pt x="973" y="6948"/>
                      <a:pt x="1161" y="6885"/>
                      <a:pt x="1324" y="6756"/>
                    </a:cubicBezTo>
                    <a:lnTo>
                      <a:pt x="8331" y="1073"/>
                    </a:lnTo>
                    <a:lnTo>
                      <a:pt x="7533" y="0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4"/>
              <p:cNvSpPr/>
              <p:nvPr/>
            </p:nvSpPr>
            <p:spPr>
              <a:xfrm>
                <a:off x="7110461" y="802226"/>
                <a:ext cx="2167166" cy="1910431"/>
              </a:xfrm>
              <a:custGeom>
                <a:rect b="b" l="l" r="r" t="t"/>
                <a:pathLst>
                  <a:path extrusionOk="0" h="13197" w="13445">
                    <a:moveTo>
                      <a:pt x="6825" y="1074"/>
                    </a:moveTo>
                    <a:cubicBezTo>
                      <a:pt x="7122" y="1074"/>
                      <a:pt x="7396" y="1120"/>
                      <a:pt x="7692" y="1166"/>
                    </a:cubicBezTo>
                    <a:cubicBezTo>
                      <a:pt x="7829" y="1189"/>
                      <a:pt x="7966" y="1211"/>
                      <a:pt x="8080" y="1234"/>
                    </a:cubicBezTo>
                    <a:cubicBezTo>
                      <a:pt x="8103" y="1234"/>
                      <a:pt x="8126" y="1257"/>
                      <a:pt x="8126" y="1257"/>
                    </a:cubicBezTo>
                    <a:cubicBezTo>
                      <a:pt x="8172" y="1257"/>
                      <a:pt x="8217" y="1280"/>
                      <a:pt x="8240" y="1280"/>
                    </a:cubicBezTo>
                    <a:cubicBezTo>
                      <a:pt x="8331" y="1303"/>
                      <a:pt x="8400" y="1326"/>
                      <a:pt x="8468" y="1348"/>
                    </a:cubicBezTo>
                    <a:cubicBezTo>
                      <a:pt x="8765" y="1440"/>
                      <a:pt x="9039" y="1577"/>
                      <a:pt x="9290" y="1691"/>
                    </a:cubicBezTo>
                    <a:cubicBezTo>
                      <a:pt x="9313" y="1714"/>
                      <a:pt x="9404" y="1759"/>
                      <a:pt x="9427" y="1759"/>
                    </a:cubicBezTo>
                    <a:cubicBezTo>
                      <a:pt x="9473" y="1805"/>
                      <a:pt x="9541" y="1828"/>
                      <a:pt x="9587" y="1873"/>
                    </a:cubicBezTo>
                    <a:cubicBezTo>
                      <a:pt x="9724" y="1942"/>
                      <a:pt x="9861" y="2033"/>
                      <a:pt x="9975" y="2124"/>
                    </a:cubicBezTo>
                    <a:cubicBezTo>
                      <a:pt x="10089" y="2216"/>
                      <a:pt x="10203" y="2307"/>
                      <a:pt x="10317" y="2398"/>
                    </a:cubicBezTo>
                    <a:cubicBezTo>
                      <a:pt x="10386" y="2444"/>
                      <a:pt x="10431" y="2490"/>
                      <a:pt x="10477" y="2535"/>
                    </a:cubicBezTo>
                    <a:cubicBezTo>
                      <a:pt x="10500" y="2558"/>
                      <a:pt x="10545" y="2581"/>
                      <a:pt x="10568" y="2604"/>
                    </a:cubicBezTo>
                    <a:cubicBezTo>
                      <a:pt x="10568" y="2604"/>
                      <a:pt x="10568" y="2604"/>
                      <a:pt x="10568" y="2627"/>
                    </a:cubicBezTo>
                    <a:cubicBezTo>
                      <a:pt x="10591" y="2627"/>
                      <a:pt x="10591" y="2627"/>
                      <a:pt x="10591" y="2649"/>
                    </a:cubicBezTo>
                    <a:cubicBezTo>
                      <a:pt x="10819" y="2878"/>
                      <a:pt x="11025" y="3106"/>
                      <a:pt x="11207" y="3357"/>
                    </a:cubicBezTo>
                    <a:cubicBezTo>
                      <a:pt x="11299" y="3494"/>
                      <a:pt x="11390" y="3608"/>
                      <a:pt x="11458" y="3745"/>
                    </a:cubicBezTo>
                    <a:lnTo>
                      <a:pt x="11481" y="3745"/>
                    </a:lnTo>
                    <a:cubicBezTo>
                      <a:pt x="11504" y="3791"/>
                      <a:pt x="11527" y="3813"/>
                      <a:pt x="11527" y="3836"/>
                    </a:cubicBezTo>
                    <a:cubicBezTo>
                      <a:pt x="11573" y="3928"/>
                      <a:pt x="11618" y="3996"/>
                      <a:pt x="11664" y="4087"/>
                    </a:cubicBezTo>
                    <a:cubicBezTo>
                      <a:pt x="11801" y="4338"/>
                      <a:pt x="11915" y="4612"/>
                      <a:pt x="12006" y="4909"/>
                    </a:cubicBezTo>
                    <a:cubicBezTo>
                      <a:pt x="12029" y="4955"/>
                      <a:pt x="12052" y="5023"/>
                      <a:pt x="12052" y="5092"/>
                    </a:cubicBezTo>
                    <a:cubicBezTo>
                      <a:pt x="12052" y="5090"/>
                      <a:pt x="12052" y="5089"/>
                      <a:pt x="12053" y="5089"/>
                    </a:cubicBezTo>
                    <a:cubicBezTo>
                      <a:pt x="12059" y="5089"/>
                      <a:pt x="12098" y="5208"/>
                      <a:pt x="12098" y="5229"/>
                    </a:cubicBezTo>
                    <a:cubicBezTo>
                      <a:pt x="12143" y="5366"/>
                      <a:pt x="12166" y="5525"/>
                      <a:pt x="12189" y="5662"/>
                    </a:cubicBezTo>
                    <a:cubicBezTo>
                      <a:pt x="12212" y="5822"/>
                      <a:pt x="12234" y="5959"/>
                      <a:pt x="12234" y="6096"/>
                    </a:cubicBezTo>
                    <a:cubicBezTo>
                      <a:pt x="12257" y="6165"/>
                      <a:pt x="12257" y="6233"/>
                      <a:pt x="12257" y="6301"/>
                    </a:cubicBezTo>
                    <a:cubicBezTo>
                      <a:pt x="12257" y="6347"/>
                      <a:pt x="12257" y="6393"/>
                      <a:pt x="12257" y="6416"/>
                    </a:cubicBezTo>
                    <a:cubicBezTo>
                      <a:pt x="12257" y="6438"/>
                      <a:pt x="12257" y="6484"/>
                      <a:pt x="12257" y="6507"/>
                    </a:cubicBezTo>
                    <a:cubicBezTo>
                      <a:pt x="12280" y="6781"/>
                      <a:pt x="12257" y="7055"/>
                      <a:pt x="12212" y="7351"/>
                    </a:cubicBezTo>
                    <a:cubicBezTo>
                      <a:pt x="12189" y="7488"/>
                      <a:pt x="12166" y="7625"/>
                      <a:pt x="12143" y="7762"/>
                    </a:cubicBezTo>
                    <a:cubicBezTo>
                      <a:pt x="12143" y="7831"/>
                      <a:pt x="12120" y="7876"/>
                      <a:pt x="12098" y="7945"/>
                    </a:cubicBezTo>
                    <a:cubicBezTo>
                      <a:pt x="12098" y="7945"/>
                      <a:pt x="12098" y="7968"/>
                      <a:pt x="12098" y="7968"/>
                    </a:cubicBezTo>
                    <a:cubicBezTo>
                      <a:pt x="12075" y="8013"/>
                      <a:pt x="12075" y="8059"/>
                      <a:pt x="12052" y="8105"/>
                    </a:cubicBezTo>
                    <a:cubicBezTo>
                      <a:pt x="11983" y="8401"/>
                      <a:pt x="11869" y="8675"/>
                      <a:pt x="11755" y="8949"/>
                    </a:cubicBezTo>
                    <a:cubicBezTo>
                      <a:pt x="11710" y="9018"/>
                      <a:pt x="11687" y="9086"/>
                      <a:pt x="11664" y="9132"/>
                    </a:cubicBezTo>
                    <a:cubicBezTo>
                      <a:pt x="11641" y="9155"/>
                      <a:pt x="11573" y="9269"/>
                      <a:pt x="11573" y="9269"/>
                    </a:cubicBezTo>
                    <a:cubicBezTo>
                      <a:pt x="11504" y="9406"/>
                      <a:pt x="11436" y="9543"/>
                      <a:pt x="11344" y="9657"/>
                    </a:cubicBezTo>
                    <a:cubicBezTo>
                      <a:pt x="11185" y="9908"/>
                      <a:pt x="11002" y="10136"/>
                      <a:pt x="10797" y="10364"/>
                    </a:cubicBezTo>
                    <a:cubicBezTo>
                      <a:pt x="10774" y="10387"/>
                      <a:pt x="10751" y="10410"/>
                      <a:pt x="10728" y="10433"/>
                    </a:cubicBezTo>
                    <a:cubicBezTo>
                      <a:pt x="10728" y="10456"/>
                      <a:pt x="10705" y="10456"/>
                      <a:pt x="10705" y="10456"/>
                    </a:cubicBezTo>
                    <a:cubicBezTo>
                      <a:pt x="10660" y="10501"/>
                      <a:pt x="10591" y="10570"/>
                      <a:pt x="10545" y="10615"/>
                    </a:cubicBezTo>
                    <a:cubicBezTo>
                      <a:pt x="10431" y="10730"/>
                      <a:pt x="10317" y="10821"/>
                      <a:pt x="10180" y="10935"/>
                    </a:cubicBezTo>
                    <a:cubicBezTo>
                      <a:pt x="10066" y="11026"/>
                      <a:pt x="9952" y="11118"/>
                      <a:pt x="9815" y="11186"/>
                    </a:cubicBezTo>
                    <a:cubicBezTo>
                      <a:pt x="9747" y="11232"/>
                      <a:pt x="9678" y="11277"/>
                      <a:pt x="9610" y="11323"/>
                    </a:cubicBezTo>
                    <a:cubicBezTo>
                      <a:pt x="9610" y="11323"/>
                      <a:pt x="9587" y="11346"/>
                      <a:pt x="9587" y="11346"/>
                    </a:cubicBezTo>
                    <a:cubicBezTo>
                      <a:pt x="9541" y="11369"/>
                      <a:pt x="9518" y="11391"/>
                      <a:pt x="9473" y="11414"/>
                    </a:cubicBezTo>
                    <a:cubicBezTo>
                      <a:pt x="9222" y="11551"/>
                      <a:pt x="8925" y="11688"/>
                      <a:pt x="8651" y="11802"/>
                    </a:cubicBezTo>
                    <a:cubicBezTo>
                      <a:pt x="8514" y="11848"/>
                      <a:pt x="8400" y="11871"/>
                      <a:pt x="8263" y="11916"/>
                    </a:cubicBezTo>
                    <a:cubicBezTo>
                      <a:pt x="8263" y="11916"/>
                      <a:pt x="8172" y="11939"/>
                      <a:pt x="8126" y="11962"/>
                    </a:cubicBezTo>
                    <a:cubicBezTo>
                      <a:pt x="8057" y="11962"/>
                      <a:pt x="7966" y="11985"/>
                      <a:pt x="7875" y="12008"/>
                    </a:cubicBezTo>
                    <a:cubicBezTo>
                      <a:pt x="7601" y="12076"/>
                      <a:pt x="7304" y="12099"/>
                      <a:pt x="7007" y="12122"/>
                    </a:cubicBezTo>
                    <a:lnTo>
                      <a:pt x="6688" y="12122"/>
                    </a:lnTo>
                    <a:cubicBezTo>
                      <a:pt x="6528" y="12122"/>
                      <a:pt x="6368" y="12122"/>
                      <a:pt x="6209" y="12099"/>
                    </a:cubicBezTo>
                    <a:cubicBezTo>
                      <a:pt x="6072" y="12076"/>
                      <a:pt x="5935" y="12076"/>
                      <a:pt x="5798" y="12053"/>
                    </a:cubicBezTo>
                    <a:cubicBezTo>
                      <a:pt x="5729" y="12031"/>
                      <a:pt x="5661" y="12031"/>
                      <a:pt x="5592" y="12008"/>
                    </a:cubicBezTo>
                    <a:cubicBezTo>
                      <a:pt x="5547" y="12008"/>
                      <a:pt x="5501" y="11985"/>
                      <a:pt x="5478" y="11985"/>
                    </a:cubicBezTo>
                    <a:cubicBezTo>
                      <a:pt x="5455" y="11985"/>
                      <a:pt x="5433" y="11962"/>
                      <a:pt x="5410" y="11962"/>
                    </a:cubicBezTo>
                    <a:cubicBezTo>
                      <a:pt x="5136" y="11894"/>
                      <a:pt x="4862" y="11802"/>
                      <a:pt x="4611" y="11711"/>
                    </a:cubicBezTo>
                    <a:cubicBezTo>
                      <a:pt x="4474" y="11643"/>
                      <a:pt x="4360" y="11597"/>
                      <a:pt x="4223" y="11528"/>
                    </a:cubicBezTo>
                    <a:cubicBezTo>
                      <a:pt x="4200" y="11506"/>
                      <a:pt x="4154" y="11483"/>
                      <a:pt x="4109" y="11460"/>
                    </a:cubicBezTo>
                    <a:lnTo>
                      <a:pt x="4086" y="11460"/>
                    </a:lnTo>
                    <a:cubicBezTo>
                      <a:pt x="4017" y="11414"/>
                      <a:pt x="3949" y="11369"/>
                      <a:pt x="3880" y="11346"/>
                    </a:cubicBezTo>
                    <a:cubicBezTo>
                      <a:pt x="3629" y="11186"/>
                      <a:pt x="3378" y="11003"/>
                      <a:pt x="3150" y="10798"/>
                    </a:cubicBezTo>
                    <a:cubicBezTo>
                      <a:pt x="3104" y="10752"/>
                      <a:pt x="3036" y="10707"/>
                      <a:pt x="2990" y="10661"/>
                    </a:cubicBezTo>
                    <a:cubicBezTo>
                      <a:pt x="2967" y="10638"/>
                      <a:pt x="2945" y="10615"/>
                      <a:pt x="2899" y="10593"/>
                    </a:cubicBezTo>
                    <a:cubicBezTo>
                      <a:pt x="2899" y="10570"/>
                      <a:pt x="2899" y="10570"/>
                      <a:pt x="2899" y="10570"/>
                    </a:cubicBezTo>
                    <a:cubicBezTo>
                      <a:pt x="2785" y="10456"/>
                      <a:pt x="2671" y="10342"/>
                      <a:pt x="2557" y="10227"/>
                    </a:cubicBezTo>
                    <a:cubicBezTo>
                      <a:pt x="2374" y="9976"/>
                      <a:pt x="2191" y="9725"/>
                      <a:pt x="2009" y="9474"/>
                    </a:cubicBezTo>
                    <a:cubicBezTo>
                      <a:pt x="2009" y="9451"/>
                      <a:pt x="2009" y="9451"/>
                      <a:pt x="2009" y="9451"/>
                    </a:cubicBezTo>
                    <a:cubicBezTo>
                      <a:pt x="1986" y="9406"/>
                      <a:pt x="1963" y="9383"/>
                      <a:pt x="1940" y="9337"/>
                    </a:cubicBezTo>
                    <a:cubicBezTo>
                      <a:pt x="1917" y="9292"/>
                      <a:pt x="1872" y="9223"/>
                      <a:pt x="1849" y="9177"/>
                    </a:cubicBezTo>
                    <a:cubicBezTo>
                      <a:pt x="1781" y="9018"/>
                      <a:pt x="1712" y="8881"/>
                      <a:pt x="1644" y="8721"/>
                    </a:cubicBezTo>
                    <a:cubicBezTo>
                      <a:pt x="1575" y="8584"/>
                      <a:pt x="1529" y="8447"/>
                      <a:pt x="1484" y="8310"/>
                    </a:cubicBezTo>
                    <a:cubicBezTo>
                      <a:pt x="1461" y="8242"/>
                      <a:pt x="1438" y="8173"/>
                      <a:pt x="1415" y="8105"/>
                    </a:cubicBezTo>
                    <a:cubicBezTo>
                      <a:pt x="1415" y="8105"/>
                      <a:pt x="1415" y="8105"/>
                      <a:pt x="1415" y="8082"/>
                    </a:cubicBezTo>
                    <a:cubicBezTo>
                      <a:pt x="1415" y="8036"/>
                      <a:pt x="1392" y="7991"/>
                      <a:pt x="1392" y="7945"/>
                    </a:cubicBezTo>
                    <a:cubicBezTo>
                      <a:pt x="1324" y="7671"/>
                      <a:pt x="1256" y="7374"/>
                      <a:pt x="1233" y="7078"/>
                    </a:cubicBezTo>
                    <a:cubicBezTo>
                      <a:pt x="1233" y="7009"/>
                      <a:pt x="1233" y="6941"/>
                      <a:pt x="1233" y="6872"/>
                    </a:cubicBezTo>
                    <a:cubicBezTo>
                      <a:pt x="1210" y="6849"/>
                      <a:pt x="1210" y="6804"/>
                      <a:pt x="1210" y="6781"/>
                    </a:cubicBezTo>
                    <a:cubicBezTo>
                      <a:pt x="1210" y="6781"/>
                      <a:pt x="1210" y="6735"/>
                      <a:pt x="1210" y="6712"/>
                    </a:cubicBezTo>
                    <a:cubicBezTo>
                      <a:pt x="1210" y="6689"/>
                      <a:pt x="1210" y="6644"/>
                      <a:pt x="1210" y="6644"/>
                    </a:cubicBezTo>
                    <a:cubicBezTo>
                      <a:pt x="1210" y="6598"/>
                      <a:pt x="1210" y="6575"/>
                      <a:pt x="1210" y="6553"/>
                    </a:cubicBezTo>
                    <a:cubicBezTo>
                      <a:pt x="1210" y="6461"/>
                      <a:pt x="1210" y="6393"/>
                      <a:pt x="1233" y="6301"/>
                    </a:cubicBezTo>
                    <a:cubicBezTo>
                      <a:pt x="1233" y="6005"/>
                      <a:pt x="1278" y="5708"/>
                      <a:pt x="1347" y="5411"/>
                    </a:cubicBezTo>
                    <a:cubicBezTo>
                      <a:pt x="1347" y="5388"/>
                      <a:pt x="1347" y="5366"/>
                      <a:pt x="1370" y="5320"/>
                    </a:cubicBezTo>
                    <a:cubicBezTo>
                      <a:pt x="1370" y="5308"/>
                      <a:pt x="1370" y="5280"/>
                      <a:pt x="1370" y="5251"/>
                    </a:cubicBezTo>
                    <a:cubicBezTo>
                      <a:pt x="1392" y="5229"/>
                      <a:pt x="1392" y="5183"/>
                      <a:pt x="1392" y="5183"/>
                    </a:cubicBezTo>
                    <a:cubicBezTo>
                      <a:pt x="1415" y="5160"/>
                      <a:pt x="1415" y="5137"/>
                      <a:pt x="1415" y="5092"/>
                    </a:cubicBezTo>
                    <a:cubicBezTo>
                      <a:pt x="1461" y="4955"/>
                      <a:pt x="1529" y="4795"/>
                      <a:pt x="1575" y="4658"/>
                    </a:cubicBezTo>
                    <a:cubicBezTo>
                      <a:pt x="1621" y="4521"/>
                      <a:pt x="1689" y="4384"/>
                      <a:pt x="1735" y="4247"/>
                    </a:cubicBezTo>
                    <a:cubicBezTo>
                      <a:pt x="1758" y="4202"/>
                      <a:pt x="1803" y="4133"/>
                      <a:pt x="1826" y="4087"/>
                    </a:cubicBezTo>
                    <a:cubicBezTo>
                      <a:pt x="1849" y="4042"/>
                      <a:pt x="1849" y="4019"/>
                      <a:pt x="1872" y="3973"/>
                    </a:cubicBezTo>
                    <a:cubicBezTo>
                      <a:pt x="1872" y="3973"/>
                      <a:pt x="1895" y="3950"/>
                      <a:pt x="1895" y="3950"/>
                    </a:cubicBezTo>
                    <a:cubicBezTo>
                      <a:pt x="1895" y="3950"/>
                      <a:pt x="1895" y="3950"/>
                      <a:pt x="1895" y="3928"/>
                    </a:cubicBezTo>
                    <a:cubicBezTo>
                      <a:pt x="2054" y="3677"/>
                      <a:pt x="2214" y="3425"/>
                      <a:pt x="2397" y="3197"/>
                    </a:cubicBezTo>
                    <a:cubicBezTo>
                      <a:pt x="2488" y="3083"/>
                      <a:pt x="2579" y="2969"/>
                      <a:pt x="2671" y="2855"/>
                    </a:cubicBezTo>
                    <a:cubicBezTo>
                      <a:pt x="2694" y="2832"/>
                      <a:pt x="2739" y="2786"/>
                      <a:pt x="2762" y="2764"/>
                    </a:cubicBezTo>
                    <a:cubicBezTo>
                      <a:pt x="2762" y="2764"/>
                      <a:pt x="2762" y="2764"/>
                      <a:pt x="2785" y="2741"/>
                    </a:cubicBezTo>
                    <a:cubicBezTo>
                      <a:pt x="2830" y="2695"/>
                      <a:pt x="2899" y="2627"/>
                      <a:pt x="2967" y="2581"/>
                    </a:cubicBezTo>
                    <a:cubicBezTo>
                      <a:pt x="3196" y="2376"/>
                      <a:pt x="3424" y="2170"/>
                      <a:pt x="3698" y="1987"/>
                    </a:cubicBezTo>
                    <a:cubicBezTo>
                      <a:pt x="3743" y="1965"/>
                      <a:pt x="3812" y="1919"/>
                      <a:pt x="3880" y="1873"/>
                    </a:cubicBezTo>
                    <a:lnTo>
                      <a:pt x="3903" y="1873"/>
                    </a:lnTo>
                    <a:cubicBezTo>
                      <a:pt x="3926" y="1851"/>
                      <a:pt x="3949" y="1828"/>
                      <a:pt x="3995" y="1805"/>
                    </a:cubicBezTo>
                    <a:cubicBezTo>
                      <a:pt x="4109" y="1736"/>
                      <a:pt x="4246" y="1668"/>
                      <a:pt x="4405" y="1599"/>
                    </a:cubicBezTo>
                    <a:cubicBezTo>
                      <a:pt x="4656" y="1485"/>
                      <a:pt x="4930" y="1371"/>
                      <a:pt x="5227" y="1280"/>
                    </a:cubicBezTo>
                    <a:cubicBezTo>
                      <a:pt x="5227" y="1280"/>
                      <a:pt x="5341" y="1257"/>
                      <a:pt x="5364" y="1257"/>
                    </a:cubicBezTo>
                    <a:cubicBezTo>
                      <a:pt x="5433" y="1234"/>
                      <a:pt x="5501" y="1211"/>
                      <a:pt x="5570" y="1189"/>
                    </a:cubicBezTo>
                    <a:cubicBezTo>
                      <a:pt x="5729" y="1166"/>
                      <a:pt x="5889" y="1143"/>
                      <a:pt x="6049" y="1120"/>
                    </a:cubicBezTo>
                    <a:cubicBezTo>
                      <a:pt x="6186" y="1097"/>
                      <a:pt x="6323" y="1097"/>
                      <a:pt x="6460" y="1074"/>
                    </a:cubicBezTo>
                    <a:close/>
                    <a:moveTo>
                      <a:pt x="6756" y="1"/>
                    </a:moveTo>
                    <a:cubicBezTo>
                      <a:pt x="5428" y="1"/>
                      <a:pt x="4145" y="388"/>
                      <a:pt x="3036" y="1143"/>
                    </a:cubicBezTo>
                    <a:cubicBezTo>
                      <a:pt x="1895" y="1896"/>
                      <a:pt x="1027" y="3037"/>
                      <a:pt x="548" y="4316"/>
                    </a:cubicBezTo>
                    <a:cubicBezTo>
                      <a:pt x="91" y="5525"/>
                      <a:pt x="0" y="6895"/>
                      <a:pt x="320" y="8173"/>
                    </a:cubicBezTo>
                    <a:cubicBezTo>
                      <a:pt x="685" y="9543"/>
                      <a:pt x="1438" y="10752"/>
                      <a:pt x="2511" y="11665"/>
                    </a:cubicBezTo>
                    <a:cubicBezTo>
                      <a:pt x="3693" y="12674"/>
                      <a:pt x="5230" y="13197"/>
                      <a:pt x="6767" y="13197"/>
                    </a:cubicBezTo>
                    <a:cubicBezTo>
                      <a:pt x="7872" y="13197"/>
                      <a:pt x="8978" y="12927"/>
                      <a:pt x="9952" y="12373"/>
                    </a:cubicBezTo>
                    <a:cubicBezTo>
                      <a:pt x="10272" y="12190"/>
                      <a:pt x="10568" y="11985"/>
                      <a:pt x="10865" y="11780"/>
                    </a:cubicBezTo>
                    <a:cubicBezTo>
                      <a:pt x="11915" y="10912"/>
                      <a:pt x="12714" y="9748"/>
                      <a:pt x="13079" y="8447"/>
                    </a:cubicBezTo>
                    <a:cubicBezTo>
                      <a:pt x="13444" y="7146"/>
                      <a:pt x="13421" y="5776"/>
                      <a:pt x="12988" y="4475"/>
                    </a:cubicBezTo>
                    <a:cubicBezTo>
                      <a:pt x="12143" y="1896"/>
                      <a:pt x="9610" y="47"/>
                      <a:pt x="6871" y="2"/>
                    </a:cubicBezTo>
                    <a:cubicBezTo>
                      <a:pt x="6832" y="1"/>
                      <a:pt x="6794" y="1"/>
                      <a:pt x="6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4"/>
              <p:cNvSpPr/>
              <p:nvPr/>
            </p:nvSpPr>
            <p:spPr>
              <a:xfrm>
                <a:off x="7249662" y="2424461"/>
                <a:ext cx="163979" cy="189290"/>
              </a:xfrm>
              <a:custGeom>
                <a:rect b="b" l="l" r="r" t="t"/>
                <a:pathLst>
                  <a:path extrusionOk="0" h="2266" w="1963">
                    <a:moveTo>
                      <a:pt x="1287" y="1"/>
                    </a:moveTo>
                    <a:cubicBezTo>
                      <a:pt x="1237" y="1"/>
                      <a:pt x="1213" y="103"/>
                      <a:pt x="1180" y="103"/>
                    </a:cubicBezTo>
                    <a:cubicBezTo>
                      <a:pt x="1175" y="103"/>
                      <a:pt x="1169" y="100"/>
                      <a:pt x="1164" y="94"/>
                    </a:cubicBezTo>
                    <a:cubicBezTo>
                      <a:pt x="1148" y="79"/>
                      <a:pt x="1079" y="42"/>
                      <a:pt x="1023" y="42"/>
                    </a:cubicBezTo>
                    <a:cubicBezTo>
                      <a:pt x="996" y="42"/>
                      <a:pt x="973" y="50"/>
                      <a:pt x="958" y="71"/>
                    </a:cubicBezTo>
                    <a:cubicBezTo>
                      <a:pt x="913" y="117"/>
                      <a:pt x="935" y="254"/>
                      <a:pt x="935" y="254"/>
                    </a:cubicBezTo>
                    <a:cubicBezTo>
                      <a:pt x="935" y="254"/>
                      <a:pt x="905" y="244"/>
                      <a:pt x="864" y="244"/>
                    </a:cubicBezTo>
                    <a:cubicBezTo>
                      <a:pt x="844" y="244"/>
                      <a:pt x="821" y="246"/>
                      <a:pt x="798" y="254"/>
                    </a:cubicBezTo>
                    <a:cubicBezTo>
                      <a:pt x="730" y="254"/>
                      <a:pt x="707" y="300"/>
                      <a:pt x="707" y="368"/>
                    </a:cubicBezTo>
                    <a:cubicBezTo>
                      <a:pt x="684" y="414"/>
                      <a:pt x="707" y="437"/>
                      <a:pt x="639" y="460"/>
                    </a:cubicBezTo>
                    <a:cubicBezTo>
                      <a:pt x="593" y="482"/>
                      <a:pt x="593" y="596"/>
                      <a:pt x="570" y="711"/>
                    </a:cubicBezTo>
                    <a:cubicBezTo>
                      <a:pt x="570" y="848"/>
                      <a:pt x="684" y="1624"/>
                      <a:pt x="639" y="1646"/>
                    </a:cubicBezTo>
                    <a:cubicBezTo>
                      <a:pt x="616" y="1692"/>
                      <a:pt x="182" y="1989"/>
                      <a:pt x="91" y="2057"/>
                    </a:cubicBezTo>
                    <a:cubicBezTo>
                      <a:pt x="6" y="2142"/>
                      <a:pt x="0" y="2265"/>
                      <a:pt x="18" y="2265"/>
                    </a:cubicBezTo>
                    <a:cubicBezTo>
                      <a:pt x="19" y="2265"/>
                      <a:pt x="21" y="2264"/>
                      <a:pt x="22" y="2263"/>
                    </a:cubicBezTo>
                    <a:cubicBezTo>
                      <a:pt x="68" y="2240"/>
                      <a:pt x="456" y="1943"/>
                      <a:pt x="753" y="1920"/>
                    </a:cubicBezTo>
                    <a:cubicBezTo>
                      <a:pt x="1050" y="1898"/>
                      <a:pt x="1278" y="1738"/>
                      <a:pt x="1346" y="1646"/>
                    </a:cubicBezTo>
                    <a:cubicBezTo>
                      <a:pt x="1415" y="1555"/>
                      <a:pt x="1803" y="1076"/>
                      <a:pt x="1803" y="1076"/>
                    </a:cubicBezTo>
                    <a:cubicBezTo>
                      <a:pt x="1803" y="1076"/>
                      <a:pt x="1963" y="848"/>
                      <a:pt x="1963" y="779"/>
                    </a:cubicBezTo>
                    <a:cubicBezTo>
                      <a:pt x="1963" y="711"/>
                      <a:pt x="1757" y="391"/>
                      <a:pt x="1666" y="277"/>
                    </a:cubicBezTo>
                    <a:cubicBezTo>
                      <a:pt x="1552" y="163"/>
                      <a:pt x="1369" y="26"/>
                      <a:pt x="1301" y="3"/>
                    </a:cubicBezTo>
                    <a:cubicBezTo>
                      <a:pt x="1296" y="1"/>
                      <a:pt x="1292" y="1"/>
                      <a:pt x="12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4"/>
              <p:cNvSpPr/>
              <p:nvPr/>
            </p:nvSpPr>
            <p:spPr>
              <a:xfrm>
                <a:off x="7295354" y="2460882"/>
                <a:ext cx="49620" cy="97318"/>
              </a:xfrm>
              <a:custGeom>
                <a:rect b="b" l="l" r="r" t="t"/>
                <a:pathLst>
                  <a:path extrusionOk="0" fill="none" h="1165" w="594">
                    <a:moveTo>
                      <a:pt x="594" y="982"/>
                    </a:moveTo>
                    <a:cubicBezTo>
                      <a:pt x="594" y="982"/>
                      <a:pt x="320" y="69"/>
                      <a:pt x="160" y="46"/>
                    </a:cubicBezTo>
                    <a:cubicBezTo>
                      <a:pt x="0" y="1"/>
                      <a:pt x="23" y="229"/>
                      <a:pt x="46" y="663"/>
                    </a:cubicBezTo>
                    <a:lnTo>
                      <a:pt x="114" y="1165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4"/>
              <p:cNvSpPr/>
              <p:nvPr/>
            </p:nvSpPr>
            <p:spPr>
              <a:xfrm>
                <a:off x="7304877" y="2443758"/>
                <a:ext cx="59226" cy="78272"/>
              </a:xfrm>
              <a:custGeom>
                <a:rect b="b" l="l" r="r" t="t"/>
                <a:pathLst>
                  <a:path extrusionOk="0" fill="none" h="937" w="709">
                    <a:moveTo>
                      <a:pt x="708" y="936"/>
                    </a:moveTo>
                    <a:cubicBezTo>
                      <a:pt x="708" y="936"/>
                      <a:pt x="434" y="320"/>
                      <a:pt x="411" y="274"/>
                    </a:cubicBezTo>
                    <a:cubicBezTo>
                      <a:pt x="389" y="229"/>
                      <a:pt x="274" y="0"/>
                      <a:pt x="137" y="23"/>
                    </a:cubicBezTo>
                    <a:cubicBezTo>
                      <a:pt x="0" y="23"/>
                      <a:pt x="23" y="274"/>
                      <a:pt x="23" y="274"/>
                    </a:cubicBez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4"/>
              <p:cNvSpPr/>
              <p:nvPr/>
            </p:nvSpPr>
            <p:spPr>
              <a:xfrm>
                <a:off x="7323923" y="2422791"/>
                <a:ext cx="68749" cy="80110"/>
              </a:xfrm>
              <a:custGeom>
                <a:rect b="b" l="l" r="r" t="t"/>
                <a:pathLst>
                  <a:path extrusionOk="0" fill="none" h="959" w="823">
                    <a:moveTo>
                      <a:pt x="822" y="959"/>
                    </a:moveTo>
                    <a:cubicBezTo>
                      <a:pt x="822" y="959"/>
                      <a:pt x="389" y="137"/>
                      <a:pt x="206" y="69"/>
                    </a:cubicBezTo>
                    <a:cubicBezTo>
                      <a:pt x="24" y="0"/>
                      <a:pt x="1" y="160"/>
                      <a:pt x="46" y="343"/>
                    </a:cubicBez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4"/>
              <p:cNvSpPr/>
              <p:nvPr/>
            </p:nvSpPr>
            <p:spPr>
              <a:xfrm>
                <a:off x="7241977" y="2417027"/>
                <a:ext cx="173586" cy="207919"/>
              </a:xfrm>
              <a:custGeom>
                <a:rect b="b" l="l" r="r" t="t"/>
                <a:pathLst>
                  <a:path extrusionOk="0" fill="none" h="2489" w="2078">
                    <a:moveTo>
                      <a:pt x="1324" y="252"/>
                    </a:moveTo>
                    <a:cubicBezTo>
                      <a:pt x="1324" y="252"/>
                      <a:pt x="1233" y="1"/>
                      <a:pt x="1507" y="138"/>
                    </a:cubicBezTo>
                    <a:cubicBezTo>
                      <a:pt x="1689" y="229"/>
                      <a:pt x="2032" y="754"/>
                      <a:pt x="2055" y="868"/>
                    </a:cubicBezTo>
                    <a:cubicBezTo>
                      <a:pt x="2077" y="1005"/>
                      <a:pt x="1644" y="1439"/>
                      <a:pt x="1507" y="1644"/>
                    </a:cubicBezTo>
                    <a:cubicBezTo>
                      <a:pt x="1370" y="1850"/>
                      <a:pt x="1119" y="2032"/>
                      <a:pt x="776" y="2009"/>
                    </a:cubicBezTo>
                    <a:cubicBezTo>
                      <a:pt x="594" y="2009"/>
                      <a:pt x="251" y="2283"/>
                      <a:pt x="0" y="2489"/>
                    </a:cubicBez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4"/>
              <p:cNvSpPr/>
              <p:nvPr/>
            </p:nvSpPr>
            <p:spPr>
              <a:xfrm>
                <a:off x="6309496" y="2922070"/>
                <a:ext cx="356778" cy="178347"/>
              </a:xfrm>
              <a:custGeom>
                <a:rect b="b" l="l" r="r" t="t"/>
                <a:pathLst>
                  <a:path extrusionOk="0" h="2135" w="4271">
                    <a:moveTo>
                      <a:pt x="587" y="0"/>
                    </a:moveTo>
                    <a:cubicBezTo>
                      <a:pt x="0" y="0"/>
                      <a:pt x="139" y="1441"/>
                      <a:pt x="139" y="1441"/>
                    </a:cubicBezTo>
                    <a:cubicBezTo>
                      <a:pt x="139" y="1441"/>
                      <a:pt x="2584" y="2135"/>
                      <a:pt x="3558" y="2135"/>
                    </a:cubicBezTo>
                    <a:cubicBezTo>
                      <a:pt x="3674" y="2135"/>
                      <a:pt x="3769" y="2125"/>
                      <a:pt x="3836" y="2103"/>
                    </a:cubicBezTo>
                    <a:cubicBezTo>
                      <a:pt x="4115" y="2018"/>
                      <a:pt x="3814" y="1914"/>
                      <a:pt x="3471" y="1835"/>
                    </a:cubicBezTo>
                    <a:lnTo>
                      <a:pt x="3471" y="1835"/>
                    </a:lnTo>
                    <a:cubicBezTo>
                      <a:pt x="3558" y="1845"/>
                      <a:pt x="3644" y="1852"/>
                      <a:pt x="3721" y="1852"/>
                    </a:cubicBezTo>
                    <a:cubicBezTo>
                      <a:pt x="3869" y="1852"/>
                      <a:pt x="3985" y="1828"/>
                      <a:pt x="4019" y="1761"/>
                    </a:cubicBezTo>
                    <a:cubicBezTo>
                      <a:pt x="4078" y="1628"/>
                      <a:pt x="3581" y="1514"/>
                      <a:pt x="3224" y="1450"/>
                    </a:cubicBezTo>
                    <a:lnTo>
                      <a:pt x="3224" y="1450"/>
                    </a:lnTo>
                    <a:cubicBezTo>
                      <a:pt x="3420" y="1477"/>
                      <a:pt x="3664" y="1504"/>
                      <a:pt x="3853" y="1504"/>
                    </a:cubicBezTo>
                    <a:cubicBezTo>
                      <a:pt x="4023" y="1504"/>
                      <a:pt x="4149" y="1482"/>
                      <a:pt x="4156" y="1419"/>
                    </a:cubicBezTo>
                    <a:cubicBezTo>
                      <a:pt x="4181" y="1317"/>
                      <a:pt x="3800" y="1223"/>
                      <a:pt x="3455" y="1159"/>
                    </a:cubicBezTo>
                    <a:lnTo>
                      <a:pt x="3455" y="1159"/>
                    </a:lnTo>
                    <a:cubicBezTo>
                      <a:pt x="3594" y="1176"/>
                      <a:pt x="3740" y="1188"/>
                      <a:pt x="3867" y="1188"/>
                    </a:cubicBezTo>
                    <a:cubicBezTo>
                      <a:pt x="4060" y="1188"/>
                      <a:pt x="4209" y="1160"/>
                      <a:pt x="4224" y="1076"/>
                    </a:cubicBezTo>
                    <a:cubicBezTo>
                      <a:pt x="4270" y="848"/>
                      <a:pt x="2969" y="711"/>
                      <a:pt x="2969" y="711"/>
                    </a:cubicBezTo>
                    <a:cubicBezTo>
                      <a:pt x="2969" y="711"/>
                      <a:pt x="3791" y="711"/>
                      <a:pt x="3745" y="528"/>
                    </a:cubicBezTo>
                    <a:cubicBezTo>
                      <a:pt x="3699" y="346"/>
                      <a:pt x="2010" y="460"/>
                      <a:pt x="732" y="26"/>
                    </a:cubicBezTo>
                    <a:cubicBezTo>
                      <a:pt x="679" y="9"/>
                      <a:pt x="631" y="0"/>
                      <a:pt x="5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4"/>
              <p:cNvSpPr/>
              <p:nvPr/>
            </p:nvSpPr>
            <p:spPr>
              <a:xfrm>
                <a:off x="5855827" y="2348362"/>
                <a:ext cx="568289" cy="743712"/>
              </a:xfrm>
              <a:custGeom>
                <a:rect b="b" l="l" r="r" t="t"/>
                <a:pathLst>
                  <a:path extrusionOk="0" h="8903" w="6803">
                    <a:moveTo>
                      <a:pt x="6802" y="1"/>
                    </a:moveTo>
                    <a:cubicBezTo>
                      <a:pt x="6802" y="1"/>
                      <a:pt x="6026" y="115"/>
                      <a:pt x="4999" y="663"/>
                    </a:cubicBezTo>
                    <a:cubicBezTo>
                      <a:pt x="4246" y="1051"/>
                      <a:pt x="3333" y="1713"/>
                      <a:pt x="2557" y="2557"/>
                    </a:cubicBezTo>
                    <a:cubicBezTo>
                      <a:pt x="2123" y="3037"/>
                      <a:pt x="1735" y="3493"/>
                      <a:pt x="1415" y="4132"/>
                    </a:cubicBezTo>
                    <a:cubicBezTo>
                      <a:pt x="1119" y="4726"/>
                      <a:pt x="776" y="5205"/>
                      <a:pt x="617" y="5639"/>
                    </a:cubicBezTo>
                    <a:cubicBezTo>
                      <a:pt x="0" y="7602"/>
                      <a:pt x="822" y="8287"/>
                      <a:pt x="1781" y="8538"/>
                    </a:cubicBezTo>
                    <a:cubicBezTo>
                      <a:pt x="2945" y="8857"/>
                      <a:pt x="5752" y="8903"/>
                      <a:pt x="5752" y="8903"/>
                    </a:cubicBezTo>
                    <a:lnTo>
                      <a:pt x="6620" y="6643"/>
                    </a:lnTo>
                    <a:lnTo>
                      <a:pt x="3812" y="5753"/>
                    </a:lnTo>
                    <a:cubicBezTo>
                      <a:pt x="3812" y="5753"/>
                      <a:pt x="4223" y="4246"/>
                      <a:pt x="4542" y="3425"/>
                    </a:cubicBezTo>
                    <a:lnTo>
                      <a:pt x="6802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4"/>
              <p:cNvSpPr/>
              <p:nvPr/>
            </p:nvSpPr>
            <p:spPr>
              <a:xfrm>
                <a:off x="5813894" y="2348362"/>
                <a:ext cx="610223" cy="743712"/>
              </a:xfrm>
              <a:custGeom>
                <a:rect b="b" l="l" r="r" t="t"/>
                <a:pathLst>
                  <a:path extrusionOk="0" fill="none" h="8903" w="7305">
                    <a:moveTo>
                      <a:pt x="7304" y="1"/>
                    </a:moveTo>
                    <a:cubicBezTo>
                      <a:pt x="7304" y="1"/>
                      <a:pt x="4314" y="412"/>
                      <a:pt x="2100" y="3858"/>
                    </a:cubicBezTo>
                    <a:cubicBezTo>
                      <a:pt x="0" y="7077"/>
                      <a:pt x="1119" y="8241"/>
                      <a:pt x="2283" y="8538"/>
                    </a:cubicBezTo>
                    <a:cubicBezTo>
                      <a:pt x="3447" y="8857"/>
                      <a:pt x="6254" y="8903"/>
                      <a:pt x="6254" y="8903"/>
                    </a:cubicBezTo>
                    <a:lnTo>
                      <a:pt x="7122" y="6643"/>
                    </a:lnTo>
                    <a:lnTo>
                      <a:pt x="3515" y="5502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4"/>
              <p:cNvSpPr/>
              <p:nvPr/>
            </p:nvSpPr>
            <p:spPr>
              <a:xfrm>
                <a:off x="6174256" y="2634381"/>
                <a:ext cx="61064" cy="194553"/>
              </a:xfrm>
              <a:custGeom>
                <a:rect b="b" l="l" r="r" t="t"/>
                <a:pathLst>
                  <a:path extrusionOk="0" fill="none" h="2329" w="731">
                    <a:moveTo>
                      <a:pt x="0" y="2329"/>
                    </a:moveTo>
                    <a:cubicBezTo>
                      <a:pt x="0" y="2329"/>
                      <a:pt x="411" y="822"/>
                      <a:pt x="730" y="1"/>
                    </a:cubicBez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4"/>
              <p:cNvSpPr/>
              <p:nvPr/>
            </p:nvSpPr>
            <p:spPr>
              <a:xfrm>
                <a:off x="6271488" y="2882308"/>
                <a:ext cx="137332" cy="209756"/>
              </a:xfrm>
              <a:custGeom>
                <a:rect b="b" l="l" r="r" t="t"/>
                <a:pathLst>
                  <a:path extrusionOk="0" h="2511" w="1644">
                    <a:moveTo>
                      <a:pt x="868" y="0"/>
                    </a:moveTo>
                    <a:lnTo>
                      <a:pt x="0" y="2488"/>
                    </a:lnTo>
                    <a:cubicBezTo>
                      <a:pt x="457" y="2511"/>
                      <a:pt x="776" y="2511"/>
                      <a:pt x="776" y="2511"/>
                    </a:cubicBezTo>
                    <a:lnTo>
                      <a:pt x="1644" y="251"/>
                    </a:lnTo>
                    <a:lnTo>
                      <a:pt x="868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4"/>
              <p:cNvSpPr/>
              <p:nvPr/>
            </p:nvSpPr>
            <p:spPr>
              <a:xfrm>
                <a:off x="6271488" y="2882308"/>
                <a:ext cx="137332" cy="209756"/>
              </a:xfrm>
              <a:custGeom>
                <a:rect b="b" l="l" r="r" t="t"/>
                <a:pathLst>
                  <a:path extrusionOk="0" fill="none" h="2511" w="1644">
                    <a:moveTo>
                      <a:pt x="1644" y="251"/>
                    </a:moveTo>
                    <a:lnTo>
                      <a:pt x="868" y="0"/>
                    </a:lnTo>
                    <a:lnTo>
                      <a:pt x="0" y="2488"/>
                    </a:lnTo>
                    <a:cubicBezTo>
                      <a:pt x="457" y="2511"/>
                      <a:pt x="776" y="2511"/>
                      <a:pt x="776" y="25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4"/>
              <p:cNvSpPr/>
              <p:nvPr/>
            </p:nvSpPr>
            <p:spPr>
              <a:xfrm>
                <a:off x="6380165" y="2356047"/>
                <a:ext cx="156378" cy="110684"/>
              </a:xfrm>
              <a:custGeom>
                <a:rect b="b" l="l" r="r" t="t"/>
                <a:pathLst>
                  <a:path extrusionOk="0" h="1325" w="1872">
                    <a:moveTo>
                      <a:pt x="936" y="0"/>
                    </a:moveTo>
                    <a:cubicBezTo>
                      <a:pt x="411" y="0"/>
                      <a:pt x="0" y="297"/>
                      <a:pt x="0" y="662"/>
                    </a:cubicBezTo>
                    <a:cubicBezTo>
                      <a:pt x="0" y="1027"/>
                      <a:pt x="411" y="1324"/>
                      <a:pt x="936" y="1324"/>
                    </a:cubicBezTo>
                    <a:cubicBezTo>
                      <a:pt x="1438" y="1324"/>
                      <a:pt x="1872" y="1027"/>
                      <a:pt x="1872" y="662"/>
                    </a:cubicBezTo>
                    <a:cubicBezTo>
                      <a:pt x="1872" y="297"/>
                      <a:pt x="1438" y="0"/>
                      <a:pt x="9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34"/>
              <p:cNvSpPr/>
              <p:nvPr/>
            </p:nvSpPr>
            <p:spPr>
              <a:xfrm>
                <a:off x="6380165" y="2356047"/>
                <a:ext cx="156378" cy="110684"/>
              </a:xfrm>
              <a:custGeom>
                <a:rect b="b" l="l" r="r" t="t"/>
                <a:pathLst>
                  <a:path extrusionOk="0" fill="none" h="1325" w="1872">
                    <a:moveTo>
                      <a:pt x="1872" y="662"/>
                    </a:moveTo>
                    <a:cubicBezTo>
                      <a:pt x="1872" y="1027"/>
                      <a:pt x="1438" y="1324"/>
                      <a:pt x="936" y="1324"/>
                    </a:cubicBezTo>
                    <a:cubicBezTo>
                      <a:pt x="411" y="1324"/>
                      <a:pt x="0" y="1027"/>
                      <a:pt x="0" y="662"/>
                    </a:cubicBezTo>
                    <a:cubicBezTo>
                      <a:pt x="0" y="297"/>
                      <a:pt x="411" y="0"/>
                      <a:pt x="936" y="0"/>
                    </a:cubicBezTo>
                    <a:cubicBezTo>
                      <a:pt x="1438" y="0"/>
                      <a:pt x="1872" y="297"/>
                      <a:pt x="1872" y="662"/>
                    </a:cubicBezTo>
                    <a:close/>
                  </a:path>
                </a:pathLst>
              </a:custGeom>
              <a:noFill/>
              <a:ln cap="rnd" cmpd="sng" w="2275">
                <a:solidFill>
                  <a:srgbClr val="01000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4"/>
              <p:cNvSpPr/>
              <p:nvPr/>
            </p:nvSpPr>
            <p:spPr>
              <a:xfrm>
                <a:off x="6414497" y="2388458"/>
                <a:ext cx="95397" cy="74430"/>
              </a:xfrm>
              <a:custGeom>
                <a:rect b="b" l="l" r="r" t="t"/>
                <a:pathLst>
                  <a:path extrusionOk="0" h="891" w="1142">
                    <a:moveTo>
                      <a:pt x="0" y="0"/>
                    </a:moveTo>
                    <a:lnTo>
                      <a:pt x="46" y="366"/>
                    </a:lnTo>
                    <a:lnTo>
                      <a:pt x="365" y="891"/>
                    </a:lnTo>
                    <a:lnTo>
                      <a:pt x="776" y="891"/>
                    </a:lnTo>
                    <a:lnTo>
                      <a:pt x="1096" y="366"/>
                    </a:lnTo>
                    <a:lnTo>
                      <a:pt x="1141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4"/>
              <p:cNvSpPr/>
              <p:nvPr/>
            </p:nvSpPr>
            <p:spPr>
              <a:xfrm>
                <a:off x="6441144" y="2458961"/>
                <a:ext cx="42018" cy="7769"/>
              </a:xfrm>
              <a:custGeom>
                <a:rect b="b" l="l" r="r" t="t"/>
                <a:pathLst>
                  <a:path extrusionOk="0" h="93" w="503">
                    <a:moveTo>
                      <a:pt x="69" y="1"/>
                    </a:moveTo>
                    <a:cubicBezTo>
                      <a:pt x="1" y="1"/>
                      <a:pt x="1" y="92"/>
                      <a:pt x="69" y="92"/>
                    </a:cubicBezTo>
                    <a:lnTo>
                      <a:pt x="434" y="92"/>
                    </a:lnTo>
                    <a:cubicBezTo>
                      <a:pt x="503" y="92"/>
                      <a:pt x="503" y="1"/>
                      <a:pt x="434" y="1"/>
                    </a:cubicBezTo>
                    <a:close/>
                  </a:path>
                </a:pathLst>
              </a:custGeom>
              <a:solidFill>
                <a:srgbClr val="01000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4"/>
              <p:cNvSpPr/>
              <p:nvPr/>
            </p:nvSpPr>
            <p:spPr>
              <a:xfrm>
                <a:off x="6341990" y="2323636"/>
                <a:ext cx="230807" cy="158299"/>
              </a:xfrm>
              <a:custGeom>
                <a:rect b="b" l="l" r="r" t="t"/>
                <a:pathLst>
                  <a:path extrusionOk="0" h="1895" w="2763">
                    <a:moveTo>
                      <a:pt x="1393" y="343"/>
                    </a:moveTo>
                    <a:cubicBezTo>
                      <a:pt x="1872" y="343"/>
                      <a:pt x="2283" y="617"/>
                      <a:pt x="2283" y="959"/>
                    </a:cubicBezTo>
                    <a:cubicBezTo>
                      <a:pt x="2283" y="1278"/>
                      <a:pt x="1872" y="1552"/>
                      <a:pt x="1393" y="1552"/>
                    </a:cubicBezTo>
                    <a:cubicBezTo>
                      <a:pt x="891" y="1552"/>
                      <a:pt x="480" y="1278"/>
                      <a:pt x="480" y="959"/>
                    </a:cubicBezTo>
                    <a:cubicBezTo>
                      <a:pt x="480" y="617"/>
                      <a:pt x="891" y="343"/>
                      <a:pt x="1393" y="343"/>
                    </a:cubicBezTo>
                    <a:close/>
                    <a:moveTo>
                      <a:pt x="1393" y="0"/>
                    </a:moveTo>
                    <a:cubicBezTo>
                      <a:pt x="617" y="0"/>
                      <a:pt x="1" y="434"/>
                      <a:pt x="1" y="959"/>
                    </a:cubicBezTo>
                    <a:cubicBezTo>
                      <a:pt x="1" y="1461"/>
                      <a:pt x="617" y="1895"/>
                      <a:pt x="1393" y="1895"/>
                    </a:cubicBezTo>
                    <a:cubicBezTo>
                      <a:pt x="2146" y="1895"/>
                      <a:pt x="2763" y="1461"/>
                      <a:pt x="2763" y="959"/>
                    </a:cubicBezTo>
                    <a:cubicBezTo>
                      <a:pt x="2763" y="434"/>
                      <a:pt x="2146" y="0"/>
                      <a:pt x="1393" y="0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4"/>
              <p:cNvSpPr/>
              <p:nvPr/>
            </p:nvSpPr>
            <p:spPr>
              <a:xfrm>
                <a:off x="6339115" y="2326699"/>
                <a:ext cx="230807" cy="158299"/>
              </a:xfrm>
              <a:custGeom>
                <a:rect b="b" l="l" r="r" t="t"/>
                <a:pathLst>
                  <a:path extrusionOk="0" fill="none" h="1895" w="2763">
                    <a:moveTo>
                      <a:pt x="1393" y="1552"/>
                    </a:moveTo>
                    <a:cubicBezTo>
                      <a:pt x="891" y="1552"/>
                      <a:pt x="480" y="1278"/>
                      <a:pt x="480" y="959"/>
                    </a:cubicBezTo>
                    <a:cubicBezTo>
                      <a:pt x="480" y="617"/>
                      <a:pt x="891" y="343"/>
                      <a:pt x="1393" y="343"/>
                    </a:cubicBezTo>
                    <a:cubicBezTo>
                      <a:pt x="1872" y="343"/>
                      <a:pt x="2283" y="617"/>
                      <a:pt x="2283" y="959"/>
                    </a:cubicBezTo>
                    <a:cubicBezTo>
                      <a:pt x="2283" y="1278"/>
                      <a:pt x="1872" y="1552"/>
                      <a:pt x="1393" y="1552"/>
                    </a:cubicBezTo>
                    <a:close/>
                    <a:moveTo>
                      <a:pt x="1393" y="0"/>
                    </a:moveTo>
                    <a:cubicBezTo>
                      <a:pt x="617" y="0"/>
                      <a:pt x="1" y="434"/>
                      <a:pt x="1" y="959"/>
                    </a:cubicBezTo>
                    <a:cubicBezTo>
                      <a:pt x="1" y="1461"/>
                      <a:pt x="617" y="1895"/>
                      <a:pt x="1393" y="1895"/>
                    </a:cubicBezTo>
                    <a:cubicBezTo>
                      <a:pt x="2146" y="1895"/>
                      <a:pt x="2763" y="1461"/>
                      <a:pt x="2763" y="959"/>
                    </a:cubicBezTo>
                    <a:cubicBezTo>
                      <a:pt x="2763" y="434"/>
                      <a:pt x="2146" y="0"/>
                      <a:pt x="1393" y="0"/>
                    </a:cubicBez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4"/>
              <p:cNvSpPr/>
              <p:nvPr/>
            </p:nvSpPr>
            <p:spPr>
              <a:xfrm>
                <a:off x="6356273" y="2306625"/>
                <a:ext cx="196474" cy="143095"/>
              </a:xfrm>
              <a:custGeom>
                <a:rect b="b" l="l" r="r" t="t"/>
                <a:pathLst>
                  <a:path extrusionOk="0" h="1713" w="2352">
                    <a:moveTo>
                      <a:pt x="1256" y="1"/>
                    </a:moveTo>
                    <a:lnTo>
                      <a:pt x="1097" y="23"/>
                    </a:lnTo>
                    <a:lnTo>
                      <a:pt x="503" y="206"/>
                    </a:lnTo>
                    <a:lnTo>
                      <a:pt x="1" y="594"/>
                    </a:lnTo>
                    <a:lnTo>
                      <a:pt x="389" y="1713"/>
                    </a:lnTo>
                    <a:lnTo>
                      <a:pt x="1165" y="1119"/>
                    </a:lnTo>
                    <a:lnTo>
                      <a:pt x="1918" y="1713"/>
                    </a:lnTo>
                    <a:lnTo>
                      <a:pt x="2352" y="640"/>
                    </a:lnTo>
                    <a:lnTo>
                      <a:pt x="1804" y="206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4"/>
              <p:cNvSpPr/>
              <p:nvPr/>
            </p:nvSpPr>
            <p:spPr>
              <a:xfrm>
                <a:off x="6408733" y="2039539"/>
                <a:ext cx="204076" cy="343245"/>
              </a:xfrm>
              <a:custGeom>
                <a:rect b="b" l="l" r="r" t="t"/>
                <a:pathLst>
                  <a:path extrusionOk="0" h="4109" w="2443">
                    <a:moveTo>
                      <a:pt x="868" y="0"/>
                    </a:moveTo>
                    <a:cubicBezTo>
                      <a:pt x="389" y="0"/>
                      <a:pt x="1" y="457"/>
                      <a:pt x="1" y="982"/>
                    </a:cubicBezTo>
                    <a:lnTo>
                      <a:pt x="1" y="2100"/>
                    </a:lnTo>
                    <a:cubicBezTo>
                      <a:pt x="1" y="2123"/>
                      <a:pt x="1" y="2169"/>
                      <a:pt x="1" y="2192"/>
                    </a:cubicBezTo>
                    <a:cubicBezTo>
                      <a:pt x="1" y="2214"/>
                      <a:pt x="1" y="2260"/>
                      <a:pt x="1" y="2283"/>
                    </a:cubicBezTo>
                    <a:lnTo>
                      <a:pt x="1" y="2968"/>
                    </a:lnTo>
                    <a:lnTo>
                      <a:pt x="1" y="2990"/>
                    </a:lnTo>
                    <a:lnTo>
                      <a:pt x="1" y="3675"/>
                    </a:lnTo>
                    <a:cubicBezTo>
                      <a:pt x="1" y="3926"/>
                      <a:pt x="206" y="4109"/>
                      <a:pt x="434" y="4109"/>
                    </a:cubicBezTo>
                    <a:lnTo>
                      <a:pt x="731" y="4109"/>
                    </a:lnTo>
                    <a:cubicBezTo>
                      <a:pt x="959" y="4109"/>
                      <a:pt x="1165" y="3926"/>
                      <a:pt x="1165" y="3675"/>
                    </a:cubicBezTo>
                    <a:lnTo>
                      <a:pt x="1165" y="3082"/>
                    </a:lnTo>
                    <a:lnTo>
                      <a:pt x="1576" y="3082"/>
                    </a:lnTo>
                    <a:cubicBezTo>
                      <a:pt x="2055" y="3082"/>
                      <a:pt x="2443" y="2648"/>
                      <a:pt x="2443" y="2100"/>
                    </a:cubicBezTo>
                    <a:lnTo>
                      <a:pt x="2443" y="982"/>
                    </a:lnTo>
                    <a:cubicBezTo>
                      <a:pt x="2443" y="457"/>
                      <a:pt x="2055" y="0"/>
                      <a:pt x="15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4"/>
              <p:cNvSpPr/>
              <p:nvPr/>
            </p:nvSpPr>
            <p:spPr>
              <a:xfrm>
                <a:off x="6408733" y="2039539"/>
                <a:ext cx="204076" cy="343245"/>
              </a:xfrm>
              <a:custGeom>
                <a:rect b="b" l="l" r="r" t="t"/>
                <a:pathLst>
                  <a:path extrusionOk="0" fill="none" h="4109" w="2443">
                    <a:moveTo>
                      <a:pt x="1576" y="0"/>
                    </a:moveTo>
                    <a:lnTo>
                      <a:pt x="868" y="0"/>
                    </a:lnTo>
                    <a:cubicBezTo>
                      <a:pt x="389" y="0"/>
                      <a:pt x="1" y="457"/>
                      <a:pt x="1" y="982"/>
                    </a:cubicBezTo>
                    <a:lnTo>
                      <a:pt x="1" y="2100"/>
                    </a:lnTo>
                    <a:cubicBezTo>
                      <a:pt x="1" y="2123"/>
                      <a:pt x="1" y="2169"/>
                      <a:pt x="1" y="2192"/>
                    </a:cubicBezTo>
                    <a:cubicBezTo>
                      <a:pt x="1" y="2214"/>
                      <a:pt x="1" y="2260"/>
                      <a:pt x="1" y="2283"/>
                    </a:cubicBezTo>
                    <a:lnTo>
                      <a:pt x="1" y="2968"/>
                    </a:lnTo>
                    <a:lnTo>
                      <a:pt x="1" y="2990"/>
                    </a:lnTo>
                    <a:lnTo>
                      <a:pt x="1" y="3675"/>
                    </a:lnTo>
                    <a:cubicBezTo>
                      <a:pt x="1" y="3926"/>
                      <a:pt x="206" y="4109"/>
                      <a:pt x="434" y="4109"/>
                    </a:cubicBezTo>
                    <a:lnTo>
                      <a:pt x="731" y="4109"/>
                    </a:lnTo>
                    <a:cubicBezTo>
                      <a:pt x="959" y="4109"/>
                      <a:pt x="1165" y="3926"/>
                      <a:pt x="1165" y="3675"/>
                    </a:cubicBezTo>
                    <a:lnTo>
                      <a:pt x="1165" y="3082"/>
                    </a:lnTo>
                    <a:lnTo>
                      <a:pt x="1576" y="3082"/>
                    </a:lnTo>
                    <a:cubicBezTo>
                      <a:pt x="2055" y="3082"/>
                      <a:pt x="2443" y="2648"/>
                      <a:pt x="2443" y="2100"/>
                    </a:cubicBezTo>
                    <a:lnTo>
                      <a:pt x="2443" y="982"/>
                    </a:lnTo>
                    <a:cubicBezTo>
                      <a:pt x="2443" y="457"/>
                      <a:pt x="2055" y="0"/>
                      <a:pt x="157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4"/>
              <p:cNvSpPr/>
              <p:nvPr/>
            </p:nvSpPr>
            <p:spPr>
              <a:xfrm>
                <a:off x="6416335" y="2101270"/>
                <a:ext cx="200317" cy="196140"/>
              </a:xfrm>
              <a:custGeom>
                <a:rect b="b" l="l" r="r" t="t"/>
                <a:pathLst>
                  <a:path extrusionOk="0" h="2348" w="2398">
                    <a:moveTo>
                      <a:pt x="195" y="1"/>
                    </a:moveTo>
                    <a:cubicBezTo>
                      <a:pt x="140" y="1"/>
                      <a:pt x="1" y="813"/>
                      <a:pt x="1" y="813"/>
                    </a:cubicBezTo>
                    <a:cubicBezTo>
                      <a:pt x="1" y="813"/>
                      <a:pt x="47" y="1704"/>
                      <a:pt x="298" y="2046"/>
                    </a:cubicBezTo>
                    <a:cubicBezTo>
                      <a:pt x="497" y="2326"/>
                      <a:pt x="942" y="2343"/>
                      <a:pt x="1050" y="2343"/>
                    </a:cubicBezTo>
                    <a:cubicBezTo>
                      <a:pt x="1065" y="2343"/>
                      <a:pt x="1074" y="2343"/>
                      <a:pt x="1074" y="2343"/>
                    </a:cubicBezTo>
                    <a:cubicBezTo>
                      <a:pt x="1074" y="2343"/>
                      <a:pt x="1134" y="2347"/>
                      <a:pt x="1225" y="2347"/>
                    </a:cubicBezTo>
                    <a:cubicBezTo>
                      <a:pt x="1428" y="2347"/>
                      <a:pt x="1783" y="2325"/>
                      <a:pt x="1941" y="2183"/>
                    </a:cubicBezTo>
                    <a:cubicBezTo>
                      <a:pt x="2124" y="2046"/>
                      <a:pt x="2398" y="1726"/>
                      <a:pt x="2352" y="1498"/>
                    </a:cubicBezTo>
                    <a:cubicBezTo>
                      <a:pt x="2286" y="1279"/>
                      <a:pt x="1989" y="1018"/>
                      <a:pt x="1480" y="1018"/>
                    </a:cubicBezTo>
                    <a:cubicBezTo>
                      <a:pt x="1459" y="1018"/>
                      <a:pt x="1438" y="1018"/>
                      <a:pt x="1416" y="1019"/>
                    </a:cubicBezTo>
                    <a:cubicBezTo>
                      <a:pt x="917" y="1039"/>
                      <a:pt x="784" y="1409"/>
                      <a:pt x="560" y="1409"/>
                    </a:cubicBezTo>
                    <a:cubicBezTo>
                      <a:pt x="528" y="1409"/>
                      <a:pt x="494" y="1401"/>
                      <a:pt x="457" y="1384"/>
                    </a:cubicBezTo>
                    <a:cubicBezTo>
                      <a:pt x="252" y="1293"/>
                      <a:pt x="252" y="197"/>
                      <a:pt x="206" y="15"/>
                    </a:cubicBezTo>
                    <a:cubicBezTo>
                      <a:pt x="203" y="5"/>
                      <a:pt x="200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4"/>
              <p:cNvSpPr/>
              <p:nvPr/>
            </p:nvSpPr>
            <p:spPr>
              <a:xfrm>
                <a:off x="6492601" y="2138693"/>
                <a:ext cx="26815" cy="26731"/>
              </a:xfrm>
              <a:custGeom>
                <a:rect b="b" l="l" r="r" t="t"/>
                <a:pathLst>
                  <a:path extrusionOk="0" h="320" w="321">
                    <a:moveTo>
                      <a:pt x="161" y="0"/>
                    </a:moveTo>
                    <a:cubicBezTo>
                      <a:pt x="69" y="0"/>
                      <a:pt x="1" y="69"/>
                      <a:pt x="1" y="160"/>
                    </a:cubicBezTo>
                    <a:cubicBezTo>
                      <a:pt x="1" y="251"/>
                      <a:pt x="69" y="320"/>
                      <a:pt x="161" y="320"/>
                    </a:cubicBezTo>
                    <a:cubicBezTo>
                      <a:pt x="252" y="320"/>
                      <a:pt x="320" y="251"/>
                      <a:pt x="320" y="160"/>
                    </a:cubicBezTo>
                    <a:cubicBezTo>
                      <a:pt x="320" y="69"/>
                      <a:pt x="252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4"/>
              <p:cNvSpPr/>
              <p:nvPr/>
            </p:nvSpPr>
            <p:spPr>
              <a:xfrm>
                <a:off x="6580310" y="2138693"/>
                <a:ext cx="22972" cy="22972"/>
              </a:xfrm>
              <a:custGeom>
                <a:rect b="b" l="l" r="r" t="t"/>
                <a:pathLst>
                  <a:path extrusionOk="0" h="275" w="275">
                    <a:moveTo>
                      <a:pt x="138" y="0"/>
                    </a:moveTo>
                    <a:cubicBezTo>
                      <a:pt x="69" y="0"/>
                      <a:pt x="1" y="69"/>
                      <a:pt x="1" y="137"/>
                    </a:cubicBezTo>
                    <a:cubicBezTo>
                      <a:pt x="1" y="228"/>
                      <a:pt x="69" y="274"/>
                      <a:pt x="138" y="274"/>
                    </a:cubicBezTo>
                    <a:cubicBezTo>
                      <a:pt x="229" y="274"/>
                      <a:pt x="275" y="228"/>
                      <a:pt x="275" y="137"/>
                    </a:cubicBezTo>
                    <a:cubicBezTo>
                      <a:pt x="275" y="69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4"/>
              <p:cNvSpPr/>
              <p:nvPr/>
            </p:nvSpPr>
            <p:spPr>
              <a:xfrm>
                <a:off x="6521252" y="2199673"/>
                <a:ext cx="47698" cy="26898"/>
              </a:xfrm>
              <a:custGeom>
                <a:rect b="b" l="l" r="r" t="t"/>
                <a:pathLst>
                  <a:path extrusionOk="0" h="322" w="571">
                    <a:moveTo>
                      <a:pt x="0" y="1"/>
                    </a:moveTo>
                    <a:cubicBezTo>
                      <a:pt x="0" y="130"/>
                      <a:pt x="123" y="322"/>
                      <a:pt x="292" y="322"/>
                    </a:cubicBezTo>
                    <a:cubicBezTo>
                      <a:pt x="301" y="322"/>
                      <a:pt x="310" y="321"/>
                      <a:pt x="320" y="320"/>
                    </a:cubicBezTo>
                    <a:cubicBezTo>
                      <a:pt x="480" y="297"/>
                      <a:pt x="571" y="69"/>
                      <a:pt x="571" y="6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4"/>
              <p:cNvSpPr/>
              <p:nvPr/>
            </p:nvSpPr>
            <p:spPr>
              <a:xfrm>
                <a:off x="6483495" y="2123407"/>
                <a:ext cx="33999" cy="13783"/>
              </a:xfrm>
              <a:custGeom>
                <a:rect b="b" l="l" r="r" t="t"/>
                <a:pathLst>
                  <a:path extrusionOk="0" h="165" w="407">
                    <a:moveTo>
                      <a:pt x="338" y="1"/>
                    </a:moveTo>
                    <a:cubicBezTo>
                      <a:pt x="247" y="1"/>
                      <a:pt x="156" y="23"/>
                      <a:pt x="41" y="69"/>
                    </a:cubicBezTo>
                    <a:cubicBezTo>
                      <a:pt x="1" y="89"/>
                      <a:pt x="14" y="164"/>
                      <a:pt x="50" y="164"/>
                    </a:cubicBezTo>
                    <a:cubicBezTo>
                      <a:pt x="55" y="164"/>
                      <a:pt x="59" y="163"/>
                      <a:pt x="64" y="160"/>
                    </a:cubicBezTo>
                    <a:cubicBezTo>
                      <a:pt x="156" y="138"/>
                      <a:pt x="247" y="115"/>
                      <a:pt x="338" y="92"/>
                    </a:cubicBezTo>
                    <a:cubicBezTo>
                      <a:pt x="407" y="92"/>
                      <a:pt x="407" y="1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34"/>
              <p:cNvSpPr/>
              <p:nvPr/>
            </p:nvSpPr>
            <p:spPr>
              <a:xfrm>
                <a:off x="6570871" y="2117727"/>
                <a:ext cx="31827" cy="11778"/>
              </a:xfrm>
              <a:custGeom>
                <a:rect b="b" l="l" r="r" t="t"/>
                <a:pathLst>
                  <a:path extrusionOk="0" h="141" w="381">
                    <a:moveTo>
                      <a:pt x="68" y="0"/>
                    </a:moveTo>
                    <a:cubicBezTo>
                      <a:pt x="6" y="0"/>
                      <a:pt x="0" y="94"/>
                      <a:pt x="51" y="94"/>
                    </a:cubicBezTo>
                    <a:cubicBezTo>
                      <a:pt x="56" y="94"/>
                      <a:pt x="62" y="94"/>
                      <a:pt x="68" y="91"/>
                    </a:cubicBezTo>
                    <a:cubicBezTo>
                      <a:pt x="160" y="91"/>
                      <a:pt x="228" y="114"/>
                      <a:pt x="296" y="137"/>
                    </a:cubicBezTo>
                    <a:cubicBezTo>
                      <a:pt x="304" y="140"/>
                      <a:pt x="311" y="141"/>
                      <a:pt x="317" y="141"/>
                    </a:cubicBezTo>
                    <a:cubicBezTo>
                      <a:pt x="369" y="141"/>
                      <a:pt x="380" y="66"/>
                      <a:pt x="319" y="46"/>
                    </a:cubicBezTo>
                    <a:cubicBezTo>
                      <a:pt x="251" y="23"/>
                      <a:pt x="160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34"/>
              <p:cNvSpPr/>
              <p:nvPr/>
            </p:nvSpPr>
            <p:spPr>
              <a:xfrm>
                <a:off x="6544725" y="2133347"/>
                <a:ext cx="28068" cy="43856"/>
              </a:xfrm>
              <a:custGeom>
                <a:rect b="b" l="l" r="r" t="t"/>
                <a:pathLst>
                  <a:path extrusionOk="0" h="525" w="336">
                    <a:moveTo>
                      <a:pt x="135" y="0"/>
                    </a:moveTo>
                    <a:cubicBezTo>
                      <a:pt x="99" y="0"/>
                      <a:pt x="68" y="38"/>
                      <a:pt x="84" y="87"/>
                    </a:cubicBezTo>
                    <a:cubicBezTo>
                      <a:pt x="107" y="156"/>
                      <a:pt x="176" y="224"/>
                      <a:pt x="199" y="315"/>
                    </a:cubicBezTo>
                    <a:cubicBezTo>
                      <a:pt x="221" y="338"/>
                      <a:pt x="244" y="384"/>
                      <a:pt x="199" y="407"/>
                    </a:cubicBezTo>
                    <a:cubicBezTo>
                      <a:pt x="153" y="407"/>
                      <a:pt x="107" y="429"/>
                      <a:pt x="62" y="429"/>
                    </a:cubicBezTo>
                    <a:cubicBezTo>
                      <a:pt x="1" y="450"/>
                      <a:pt x="30" y="524"/>
                      <a:pt x="70" y="524"/>
                    </a:cubicBezTo>
                    <a:cubicBezTo>
                      <a:pt x="74" y="524"/>
                      <a:pt x="79" y="523"/>
                      <a:pt x="84" y="521"/>
                    </a:cubicBezTo>
                    <a:cubicBezTo>
                      <a:pt x="176" y="498"/>
                      <a:pt x="244" y="498"/>
                      <a:pt x="313" y="475"/>
                    </a:cubicBezTo>
                    <a:cubicBezTo>
                      <a:pt x="336" y="452"/>
                      <a:pt x="336" y="452"/>
                      <a:pt x="336" y="429"/>
                    </a:cubicBezTo>
                    <a:cubicBezTo>
                      <a:pt x="336" y="292"/>
                      <a:pt x="221" y="156"/>
                      <a:pt x="176" y="19"/>
                    </a:cubicBezTo>
                    <a:cubicBezTo>
                      <a:pt x="163" y="6"/>
                      <a:pt x="149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4"/>
              <p:cNvSpPr/>
              <p:nvPr/>
            </p:nvSpPr>
            <p:spPr>
              <a:xfrm>
                <a:off x="6288613" y="1909311"/>
                <a:ext cx="472557" cy="351515"/>
              </a:xfrm>
              <a:custGeom>
                <a:rect b="b" l="l" r="r" t="t"/>
                <a:pathLst>
                  <a:path extrusionOk="0" h="4208" w="5657">
                    <a:moveTo>
                      <a:pt x="4577" y="1"/>
                    </a:moveTo>
                    <a:cubicBezTo>
                      <a:pt x="4549" y="1"/>
                      <a:pt x="4522" y="3"/>
                      <a:pt x="4497" y="7"/>
                    </a:cubicBezTo>
                    <a:cubicBezTo>
                      <a:pt x="4109" y="76"/>
                      <a:pt x="3630" y="646"/>
                      <a:pt x="3630" y="646"/>
                    </a:cubicBezTo>
                    <a:cubicBezTo>
                      <a:pt x="3630" y="646"/>
                      <a:pt x="4018" y="144"/>
                      <a:pt x="3630" y="53"/>
                    </a:cubicBezTo>
                    <a:cubicBezTo>
                      <a:pt x="3601" y="47"/>
                      <a:pt x="3573" y="45"/>
                      <a:pt x="3544" y="45"/>
                    </a:cubicBezTo>
                    <a:cubicBezTo>
                      <a:pt x="3205" y="45"/>
                      <a:pt x="2859" y="403"/>
                      <a:pt x="2648" y="760"/>
                    </a:cubicBezTo>
                    <a:cubicBezTo>
                      <a:pt x="2648" y="760"/>
                      <a:pt x="2568" y="753"/>
                      <a:pt x="2437" y="753"/>
                    </a:cubicBezTo>
                    <a:cubicBezTo>
                      <a:pt x="1989" y="753"/>
                      <a:pt x="955" y="835"/>
                      <a:pt x="548" y="1559"/>
                    </a:cubicBezTo>
                    <a:cubicBezTo>
                      <a:pt x="1" y="2518"/>
                      <a:pt x="411" y="3226"/>
                      <a:pt x="1370" y="4207"/>
                    </a:cubicBezTo>
                    <a:lnTo>
                      <a:pt x="1644" y="3568"/>
                    </a:lnTo>
                    <a:lnTo>
                      <a:pt x="1621" y="3294"/>
                    </a:lnTo>
                    <a:lnTo>
                      <a:pt x="1758" y="2427"/>
                    </a:lnTo>
                    <a:cubicBezTo>
                      <a:pt x="1758" y="2427"/>
                      <a:pt x="2031" y="2460"/>
                      <a:pt x="2423" y="2460"/>
                    </a:cubicBezTo>
                    <a:cubicBezTo>
                      <a:pt x="3192" y="2460"/>
                      <a:pt x="4417" y="2330"/>
                      <a:pt x="4931" y="1559"/>
                    </a:cubicBezTo>
                    <a:cubicBezTo>
                      <a:pt x="5657" y="470"/>
                      <a:pt x="4985" y="1"/>
                      <a:pt x="4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4"/>
              <p:cNvSpPr/>
              <p:nvPr/>
            </p:nvSpPr>
            <p:spPr>
              <a:xfrm>
                <a:off x="6336310" y="2142452"/>
                <a:ext cx="95397" cy="95481"/>
              </a:xfrm>
              <a:custGeom>
                <a:rect b="b" l="l" r="r" t="t"/>
                <a:pathLst>
                  <a:path extrusionOk="0" h="1143" w="1142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891"/>
                      <a:pt x="251" y="1142"/>
                      <a:pt x="571" y="1142"/>
                    </a:cubicBezTo>
                    <a:cubicBezTo>
                      <a:pt x="868" y="1142"/>
                      <a:pt x="1141" y="891"/>
                      <a:pt x="1141" y="572"/>
                    </a:cubicBezTo>
                    <a:cubicBezTo>
                      <a:pt x="1141" y="252"/>
                      <a:pt x="868" y="1"/>
                      <a:pt x="5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4"/>
              <p:cNvSpPr/>
              <p:nvPr/>
            </p:nvSpPr>
            <p:spPr>
              <a:xfrm>
                <a:off x="6336310" y="2142452"/>
                <a:ext cx="95397" cy="95481"/>
              </a:xfrm>
              <a:custGeom>
                <a:rect b="b" l="l" r="r" t="t"/>
                <a:pathLst>
                  <a:path extrusionOk="0" fill="none" h="1143" w="1142">
                    <a:moveTo>
                      <a:pt x="1141" y="572"/>
                    </a:moveTo>
                    <a:cubicBezTo>
                      <a:pt x="1141" y="891"/>
                      <a:pt x="868" y="1142"/>
                      <a:pt x="571" y="1142"/>
                    </a:cubicBezTo>
                    <a:cubicBezTo>
                      <a:pt x="251" y="1142"/>
                      <a:pt x="0" y="891"/>
                      <a:pt x="0" y="572"/>
                    </a:cubicBezTo>
                    <a:cubicBezTo>
                      <a:pt x="0" y="252"/>
                      <a:pt x="251" y="1"/>
                      <a:pt x="571" y="1"/>
                    </a:cubicBezTo>
                    <a:cubicBezTo>
                      <a:pt x="868" y="1"/>
                      <a:pt x="1141" y="252"/>
                      <a:pt x="1141" y="572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34"/>
              <p:cNvSpPr/>
              <p:nvPr/>
            </p:nvSpPr>
            <p:spPr>
              <a:xfrm>
                <a:off x="6372480" y="2161331"/>
                <a:ext cx="38259" cy="33665"/>
              </a:xfrm>
              <a:custGeom>
                <a:rect b="b" l="l" r="r" t="t"/>
                <a:pathLst>
                  <a:path extrusionOk="0" h="403" w="458">
                    <a:moveTo>
                      <a:pt x="95" y="1"/>
                    </a:moveTo>
                    <a:cubicBezTo>
                      <a:pt x="79" y="1"/>
                      <a:pt x="63" y="1"/>
                      <a:pt x="47" y="3"/>
                    </a:cubicBezTo>
                    <a:cubicBezTo>
                      <a:pt x="1" y="3"/>
                      <a:pt x="1" y="72"/>
                      <a:pt x="47" y="72"/>
                    </a:cubicBezTo>
                    <a:cubicBezTo>
                      <a:pt x="252" y="72"/>
                      <a:pt x="389" y="163"/>
                      <a:pt x="366" y="368"/>
                    </a:cubicBezTo>
                    <a:cubicBezTo>
                      <a:pt x="366" y="391"/>
                      <a:pt x="389" y="403"/>
                      <a:pt x="412" y="403"/>
                    </a:cubicBezTo>
                    <a:cubicBezTo>
                      <a:pt x="435" y="403"/>
                      <a:pt x="457" y="391"/>
                      <a:pt x="457" y="368"/>
                    </a:cubicBezTo>
                    <a:cubicBezTo>
                      <a:pt x="457" y="135"/>
                      <a:pt x="300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28" name="Google Shape;728;p34"/>
          <p:cNvSpPr/>
          <p:nvPr/>
        </p:nvSpPr>
        <p:spPr>
          <a:xfrm>
            <a:off x="5091167" y="4588837"/>
            <a:ext cx="3621811" cy="64"/>
          </a:xfrm>
          <a:custGeom>
            <a:rect b="b" l="l" r="r" t="t"/>
            <a:pathLst>
              <a:path extrusionOk="0" fill="none" h="1" w="56996">
                <a:moveTo>
                  <a:pt x="1" y="0"/>
                </a:moveTo>
                <a:lnTo>
                  <a:pt x="56995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34"/>
          <p:cNvSpPr/>
          <p:nvPr/>
        </p:nvSpPr>
        <p:spPr>
          <a:xfrm>
            <a:off x="8317603" y="953490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34"/>
          <p:cNvSpPr/>
          <p:nvPr/>
        </p:nvSpPr>
        <p:spPr>
          <a:xfrm>
            <a:off x="7834642" y="1301475"/>
            <a:ext cx="520751" cy="520751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34"/>
          <p:cNvSpPr/>
          <p:nvPr/>
        </p:nvSpPr>
        <p:spPr>
          <a:xfrm>
            <a:off x="1954775" y="2370416"/>
            <a:ext cx="2085299" cy="44015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OVERVIEW</a:t>
            </a:r>
          </a:p>
        </p:txBody>
      </p:sp>
      <p:pic>
        <p:nvPicPr>
          <p:cNvPr id="732" name="Google Shape;73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1175" y="1205900"/>
            <a:ext cx="1119250" cy="111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35"/>
          <p:cNvSpPr txBox="1"/>
          <p:nvPr>
            <p:ph type="title"/>
          </p:nvPr>
        </p:nvSpPr>
        <p:spPr>
          <a:xfrm>
            <a:off x="4572000" y="1159300"/>
            <a:ext cx="3858900" cy="73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Asset Management</a:t>
            </a:r>
            <a:endParaRPr/>
          </a:p>
        </p:txBody>
      </p:sp>
      <p:sp>
        <p:nvSpPr>
          <p:cNvPr id="738" name="Google Shape;738;p35"/>
          <p:cNvSpPr txBox="1"/>
          <p:nvPr>
            <p:ph idx="1" type="subTitle"/>
          </p:nvPr>
        </p:nvSpPr>
        <p:spPr>
          <a:xfrm>
            <a:off x="4572000" y="1822575"/>
            <a:ext cx="3858900" cy="2698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Chief information officers need to be aware of all assets owned by the company, along with relationships between them including: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400"/>
              <a:t>Data</a:t>
            </a:r>
            <a:endParaRPr sz="14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400"/>
              <a:t>Applications</a:t>
            </a:r>
            <a:endParaRPr sz="14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400"/>
              <a:t>Projects</a:t>
            </a:r>
            <a:endParaRPr sz="14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400"/>
              <a:t>People</a:t>
            </a:r>
            <a:endParaRPr sz="14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400"/>
              <a:t>Infrastructure</a:t>
            </a:r>
            <a:endParaRPr sz="14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400"/>
              <a:t>Business</a:t>
            </a:r>
            <a:endParaRPr sz="14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400"/>
              <a:t>+ More</a:t>
            </a:r>
            <a:endParaRPr b="1" sz="1400"/>
          </a:p>
        </p:txBody>
      </p:sp>
      <p:sp>
        <p:nvSpPr>
          <p:cNvPr id="739" name="Google Shape;739;p35"/>
          <p:cNvSpPr/>
          <p:nvPr/>
        </p:nvSpPr>
        <p:spPr>
          <a:xfrm>
            <a:off x="6142823" y="447493"/>
            <a:ext cx="160131" cy="74943"/>
          </a:xfrm>
          <a:custGeom>
            <a:rect b="b" l="l" r="r" t="t"/>
            <a:pathLst>
              <a:path extrusionOk="0" h="1507" w="3220">
                <a:moveTo>
                  <a:pt x="777" y="0"/>
                </a:moveTo>
                <a:cubicBezTo>
                  <a:pt x="343" y="0"/>
                  <a:pt x="1" y="343"/>
                  <a:pt x="1" y="754"/>
                </a:cubicBezTo>
                <a:cubicBezTo>
                  <a:pt x="1" y="1187"/>
                  <a:pt x="343" y="1507"/>
                  <a:pt x="777" y="1507"/>
                </a:cubicBezTo>
                <a:lnTo>
                  <a:pt x="2466" y="1507"/>
                </a:lnTo>
                <a:cubicBezTo>
                  <a:pt x="2877" y="1507"/>
                  <a:pt x="3219" y="1187"/>
                  <a:pt x="3219" y="754"/>
                </a:cubicBezTo>
                <a:cubicBezTo>
                  <a:pt x="3219" y="343"/>
                  <a:pt x="2877" y="0"/>
                  <a:pt x="246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35"/>
          <p:cNvSpPr/>
          <p:nvPr/>
        </p:nvSpPr>
        <p:spPr>
          <a:xfrm>
            <a:off x="6139442" y="442967"/>
            <a:ext cx="168038" cy="84044"/>
          </a:xfrm>
          <a:custGeom>
            <a:rect b="b" l="l" r="r" t="t"/>
            <a:pathLst>
              <a:path extrusionOk="0" h="1690" w="3379">
                <a:moveTo>
                  <a:pt x="2534" y="160"/>
                </a:moveTo>
                <a:cubicBezTo>
                  <a:pt x="2899" y="160"/>
                  <a:pt x="3219" y="457"/>
                  <a:pt x="3219" y="845"/>
                </a:cubicBezTo>
                <a:cubicBezTo>
                  <a:pt x="3219" y="1233"/>
                  <a:pt x="2899" y="1529"/>
                  <a:pt x="2534" y="1529"/>
                </a:cubicBezTo>
                <a:lnTo>
                  <a:pt x="845" y="1529"/>
                </a:lnTo>
                <a:cubicBezTo>
                  <a:pt x="457" y="1529"/>
                  <a:pt x="160" y="1233"/>
                  <a:pt x="160" y="845"/>
                </a:cubicBezTo>
                <a:cubicBezTo>
                  <a:pt x="160" y="457"/>
                  <a:pt x="457" y="160"/>
                  <a:pt x="845" y="160"/>
                </a:cubicBezTo>
                <a:close/>
                <a:moveTo>
                  <a:pt x="845" y="0"/>
                </a:moveTo>
                <a:cubicBezTo>
                  <a:pt x="366" y="0"/>
                  <a:pt x="0" y="388"/>
                  <a:pt x="0" y="845"/>
                </a:cubicBezTo>
                <a:cubicBezTo>
                  <a:pt x="0" y="1301"/>
                  <a:pt x="366" y="1689"/>
                  <a:pt x="845" y="1689"/>
                </a:cubicBezTo>
                <a:lnTo>
                  <a:pt x="2534" y="1689"/>
                </a:lnTo>
                <a:cubicBezTo>
                  <a:pt x="2991" y="1689"/>
                  <a:pt x="3379" y="1301"/>
                  <a:pt x="3379" y="845"/>
                </a:cubicBezTo>
                <a:cubicBezTo>
                  <a:pt x="3379" y="388"/>
                  <a:pt x="2991" y="0"/>
                  <a:pt x="253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35"/>
          <p:cNvSpPr/>
          <p:nvPr/>
        </p:nvSpPr>
        <p:spPr>
          <a:xfrm>
            <a:off x="6143967" y="629107"/>
            <a:ext cx="157843" cy="157843"/>
          </a:xfrm>
          <a:custGeom>
            <a:rect b="b" l="l" r="r" t="t"/>
            <a:pathLst>
              <a:path extrusionOk="0" h="3174" w="3174">
                <a:moveTo>
                  <a:pt x="1598" y="1"/>
                </a:moveTo>
                <a:cubicBezTo>
                  <a:pt x="708" y="1"/>
                  <a:pt x="1" y="708"/>
                  <a:pt x="1" y="1598"/>
                </a:cubicBezTo>
                <a:cubicBezTo>
                  <a:pt x="1" y="2466"/>
                  <a:pt x="708" y="3173"/>
                  <a:pt x="1598" y="3173"/>
                </a:cubicBezTo>
                <a:cubicBezTo>
                  <a:pt x="2466" y="3173"/>
                  <a:pt x="3173" y="2466"/>
                  <a:pt x="3173" y="1598"/>
                </a:cubicBezTo>
                <a:cubicBezTo>
                  <a:pt x="3173" y="708"/>
                  <a:pt x="2466" y="1"/>
                  <a:pt x="1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35"/>
          <p:cNvSpPr/>
          <p:nvPr/>
        </p:nvSpPr>
        <p:spPr>
          <a:xfrm>
            <a:off x="6140585" y="625725"/>
            <a:ext cx="165750" cy="165750"/>
          </a:xfrm>
          <a:custGeom>
            <a:rect b="b" l="l" r="r" t="t"/>
            <a:pathLst>
              <a:path extrusionOk="0" h="3333" w="3333">
                <a:moveTo>
                  <a:pt x="1666" y="137"/>
                </a:moveTo>
                <a:cubicBezTo>
                  <a:pt x="2488" y="137"/>
                  <a:pt x="3173" y="822"/>
                  <a:pt x="3173" y="1666"/>
                </a:cubicBezTo>
                <a:cubicBezTo>
                  <a:pt x="3173" y="2488"/>
                  <a:pt x="2488" y="3173"/>
                  <a:pt x="1666" y="3173"/>
                </a:cubicBezTo>
                <a:cubicBezTo>
                  <a:pt x="822" y="3173"/>
                  <a:pt x="160" y="2488"/>
                  <a:pt x="160" y="1666"/>
                </a:cubicBezTo>
                <a:cubicBezTo>
                  <a:pt x="160" y="822"/>
                  <a:pt x="822" y="137"/>
                  <a:pt x="1666" y="137"/>
                </a:cubicBezTo>
                <a:close/>
                <a:moveTo>
                  <a:pt x="1666" y="0"/>
                </a:moveTo>
                <a:cubicBezTo>
                  <a:pt x="753" y="0"/>
                  <a:pt x="0" y="730"/>
                  <a:pt x="0" y="1666"/>
                </a:cubicBezTo>
                <a:cubicBezTo>
                  <a:pt x="0" y="2579"/>
                  <a:pt x="753" y="3333"/>
                  <a:pt x="1666" y="3333"/>
                </a:cubicBezTo>
                <a:cubicBezTo>
                  <a:pt x="2580" y="3333"/>
                  <a:pt x="3333" y="2579"/>
                  <a:pt x="3333" y="1666"/>
                </a:cubicBezTo>
                <a:cubicBezTo>
                  <a:pt x="3333" y="730"/>
                  <a:pt x="2580" y="0"/>
                  <a:pt x="1666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35"/>
          <p:cNvSpPr/>
          <p:nvPr/>
        </p:nvSpPr>
        <p:spPr>
          <a:xfrm>
            <a:off x="6218909" y="-106450"/>
            <a:ext cx="50" cy="553992"/>
          </a:xfrm>
          <a:custGeom>
            <a:rect b="b" l="l" r="r" t="t"/>
            <a:pathLst>
              <a:path extrusionOk="0" h="11140" w="1">
                <a:moveTo>
                  <a:pt x="0" y="11139"/>
                </a:moveTo>
                <a:lnTo>
                  <a:pt x="0" y="1"/>
                </a:lnTo>
              </a:path>
            </a:pathLst>
          </a:custGeom>
          <a:solidFill>
            <a:srgbClr val="F6EE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35"/>
          <p:cNvSpPr/>
          <p:nvPr/>
        </p:nvSpPr>
        <p:spPr>
          <a:xfrm>
            <a:off x="6214334" y="-106450"/>
            <a:ext cx="8007" cy="553992"/>
          </a:xfrm>
          <a:custGeom>
            <a:rect b="b" l="l" r="r" t="t"/>
            <a:pathLst>
              <a:path extrusionOk="0" h="11140" w="161">
                <a:moveTo>
                  <a:pt x="1" y="1"/>
                </a:moveTo>
                <a:lnTo>
                  <a:pt x="1" y="11139"/>
                </a:lnTo>
                <a:lnTo>
                  <a:pt x="161" y="11139"/>
                </a:lnTo>
                <a:lnTo>
                  <a:pt x="16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35"/>
          <p:cNvSpPr/>
          <p:nvPr/>
        </p:nvSpPr>
        <p:spPr>
          <a:xfrm>
            <a:off x="5986225" y="476982"/>
            <a:ext cx="474474" cy="239002"/>
          </a:xfrm>
          <a:custGeom>
            <a:rect b="b" l="l" r="r" t="t"/>
            <a:pathLst>
              <a:path extrusionOk="0" h="4806" w="9541">
                <a:moveTo>
                  <a:pt x="4770" y="1"/>
                </a:moveTo>
                <a:cubicBezTo>
                  <a:pt x="2123" y="1"/>
                  <a:pt x="0" y="2147"/>
                  <a:pt x="0" y="4771"/>
                </a:cubicBezTo>
                <a:cubicBezTo>
                  <a:pt x="0" y="4794"/>
                  <a:pt x="2385" y="4806"/>
                  <a:pt x="4770" y="4806"/>
                </a:cubicBezTo>
                <a:cubicBezTo>
                  <a:pt x="7156" y="4806"/>
                  <a:pt x="9541" y="4794"/>
                  <a:pt x="9541" y="4771"/>
                </a:cubicBezTo>
                <a:cubicBezTo>
                  <a:pt x="9541" y="2147"/>
                  <a:pt x="7395" y="1"/>
                  <a:pt x="4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35"/>
          <p:cNvSpPr/>
          <p:nvPr/>
        </p:nvSpPr>
        <p:spPr>
          <a:xfrm>
            <a:off x="5981650" y="473601"/>
            <a:ext cx="482480" cy="246362"/>
          </a:xfrm>
          <a:custGeom>
            <a:rect b="b" l="l" r="r" t="t"/>
            <a:pathLst>
              <a:path extrusionOk="0" h="4954" w="9702">
                <a:moveTo>
                  <a:pt x="4862" y="137"/>
                </a:moveTo>
                <a:cubicBezTo>
                  <a:pt x="7419" y="137"/>
                  <a:pt x="9519" y="2215"/>
                  <a:pt x="9542" y="4771"/>
                </a:cubicBezTo>
                <a:cubicBezTo>
                  <a:pt x="9142" y="4782"/>
                  <a:pt x="6997" y="4788"/>
                  <a:pt x="4851" y="4788"/>
                </a:cubicBezTo>
                <a:cubicBezTo>
                  <a:pt x="2706" y="4788"/>
                  <a:pt x="560" y="4782"/>
                  <a:pt x="160" y="4771"/>
                </a:cubicBezTo>
                <a:cubicBezTo>
                  <a:pt x="206" y="2215"/>
                  <a:pt x="2283" y="137"/>
                  <a:pt x="4862" y="137"/>
                </a:cubicBezTo>
                <a:close/>
                <a:moveTo>
                  <a:pt x="4862" y="0"/>
                </a:moveTo>
                <a:cubicBezTo>
                  <a:pt x="2192" y="0"/>
                  <a:pt x="1" y="2169"/>
                  <a:pt x="1" y="4839"/>
                </a:cubicBezTo>
                <a:cubicBezTo>
                  <a:pt x="1" y="4931"/>
                  <a:pt x="1" y="4931"/>
                  <a:pt x="1553" y="4931"/>
                </a:cubicBezTo>
                <a:cubicBezTo>
                  <a:pt x="2443" y="4954"/>
                  <a:pt x="3607" y="4954"/>
                  <a:pt x="4794" y="4954"/>
                </a:cubicBezTo>
                <a:cubicBezTo>
                  <a:pt x="6004" y="4954"/>
                  <a:pt x="7214" y="4954"/>
                  <a:pt x="8104" y="4931"/>
                </a:cubicBezTo>
                <a:cubicBezTo>
                  <a:pt x="9701" y="4931"/>
                  <a:pt x="9701" y="4931"/>
                  <a:pt x="9701" y="4839"/>
                </a:cubicBezTo>
                <a:cubicBezTo>
                  <a:pt x="9701" y="2169"/>
                  <a:pt x="7533" y="0"/>
                  <a:pt x="48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5"/>
          <p:cNvSpPr/>
          <p:nvPr/>
        </p:nvSpPr>
        <p:spPr>
          <a:xfrm>
            <a:off x="7124665" y="597063"/>
            <a:ext cx="203367" cy="95178"/>
          </a:xfrm>
          <a:custGeom>
            <a:rect b="b" l="l" r="r" t="t"/>
            <a:pathLst>
              <a:path extrusionOk="0" h="1507" w="3220">
                <a:moveTo>
                  <a:pt x="777" y="0"/>
                </a:moveTo>
                <a:cubicBezTo>
                  <a:pt x="343" y="0"/>
                  <a:pt x="1" y="343"/>
                  <a:pt x="1" y="754"/>
                </a:cubicBezTo>
                <a:cubicBezTo>
                  <a:pt x="1" y="1187"/>
                  <a:pt x="343" y="1507"/>
                  <a:pt x="777" y="1507"/>
                </a:cubicBezTo>
                <a:lnTo>
                  <a:pt x="2466" y="1507"/>
                </a:lnTo>
                <a:cubicBezTo>
                  <a:pt x="2877" y="1507"/>
                  <a:pt x="3219" y="1187"/>
                  <a:pt x="3219" y="754"/>
                </a:cubicBezTo>
                <a:cubicBezTo>
                  <a:pt x="3219" y="343"/>
                  <a:pt x="2877" y="0"/>
                  <a:pt x="246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35"/>
          <p:cNvSpPr/>
          <p:nvPr/>
        </p:nvSpPr>
        <p:spPr>
          <a:xfrm>
            <a:off x="7120370" y="591316"/>
            <a:ext cx="213409" cy="106736"/>
          </a:xfrm>
          <a:custGeom>
            <a:rect b="b" l="l" r="r" t="t"/>
            <a:pathLst>
              <a:path extrusionOk="0" h="1690" w="3379">
                <a:moveTo>
                  <a:pt x="2534" y="160"/>
                </a:moveTo>
                <a:cubicBezTo>
                  <a:pt x="2899" y="160"/>
                  <a:pt x="3219" y="457"/>
                  <a:pt x="3219" y="845"/>
                </a:cubicBezTo>
                <a:cubicBezTo>
                  <a:pt x="3219" y="1233"/>
                  <a:pt x="2899" y="1529"/>
                  <a:pt x="2534" y="1529"/>
                </a:cubicBezTo>
                <a:lnTo>
                  <a:pt x="845" y="1529"/>
                </a:lnTo>
                <a:cubicBezTo>
                  <a:pt x="457" y="1529"/>
                  <a:pt x="160" y="1233"/>
                  <a:pt x="160" y="845"/>
                </a:cubicBezTo>
                <a:cubicBezTo>
                  <a:pt x="160" y="457"/>
                  <a:pt x="457" y="160"/>
                  <a:pt x="845" y="160"/>
                </a:cubicBezTo>
                <a:close/>
                <a:moveTo>
                  <a:pt x="845" y="0"/>
                </a:moveTo>
                <a:cubicBezTo>
                  <a:pt x="366" y="0"/>
                  <a:pt x="0" y="388"/>
                  <a:pt x="0" y="845"/>
                </a:cubicBezTo>
                <a:cubicBezTo>
                  <a:pt x="0" y="1301"/>
                  <a:pt x="366" y="1689"/>
                  <a:pt x="845" y="1689"/>
                </a:cubicBezTo>
                <a:lnTo>
                  <a:pt x="2534" y="1689"/>
                </a:lnTo>
                <a:cubicBezTo>
                  <a:pt x="2991" y="1689"/>
                  <a:pt x="3379" y="1301"/>
                  <a:pt x="3379" y="845"/>
                </a:cubicBezTo>
                <a:cubicBezTo>
                  <a:pt x="3379" y="388"/>
                  <a:pt x="2991" y="0"/>
                  <a:pt x="253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35"/>
          <p:cNvSpPr/>
          <p:nvPr/>
        </p:nvSpPr>
        <p:spPr>
          <a:xfrm>
            <a:off x="7126117" y="827715"/>
            <a:ext cx="200462" cy="200462"/>
          </a:xfrm>
          <a:custGeom>
            <a:rect b="b" l="l" r="r" t="t"/>
            <a:pathLst>
              <a:path extrusionOk="0" h="3174" w="3174">
                <a:moveTo>
                  <a:pt x="1598" y="1"/>
                </a:moveTo>
                <a:cubicBezTo>
                  <a:pt x="708" y="1"/>
                  <a:pt x="1" y="708"/>
                  <a:pt x="1" y="1598"/>
                </a:cubicBezTo>
                <a:cubicBezTo>
                  <a:pt x="1" y="2466"/>
                  <a:pt x="708" y="3173"/>
                  <a:pt x="1598" y="3173"/>
                </a:cubicBezTo>
                <a:cubicBezTo>
                  <a:pt x="2466" y="3173"/>
                  <a:pt x="3173" y="2466"/>
                  <a:pt x="3173" y="1598"/>
                </a:cubicBezTo>
                <a:cubicBezTo>
                  <a:pt x="3173" y="708"/>
                  <a:pt x="2466" y="1"/>
                  <a:pt x="1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35"/>
          <p:cNvSpPr/>
          <p:nvPr/>
        </p:nvSpPr>
        <p:spPr>
          <a:xfrm>
            <a:off x="7121823" y="823420"/>
            <a:ext cx="210504" cy="210504"/>
          </a:xfrm>
          <a:custGeom>
            <a:rect b="b" l="l" r="r" t="t"/>
            <a:pathLst>
              <a:path extrusionOk="0" h="3333" w="3333">
                <a:moveTo>
                  <a:pt x="1666" y="137"/>
                </a:moveTo>
                <a:cubicBezTo>
                  <a:pt x="2488" y="137"/>
                  <a:pt x="3173" y="822"/>
                  <a:pt x="3173" y="1666"/>
                </a:cubicBezTo>
                <a:cubicBezTo>
                  <a:pt x="3173" y="2488"/>
                  <a:pt x="2488" y="3173"/>
                  <a:pt x="1666" y="3173"/>
                </a:cubicBezTo>
                <a:cubicBezTo>
                  <a:pt x="822" y="3173"/>
                  <a:pt x="160" y="2488"/>
                  <a:pt x="160" y="1666"/>
                </a:cubicBezTo>
                <a:cubicBezTo>
                  <a:pt x="160" y="822"/>
                  <a:pt x="822" y="137"/>
                  <a:pt x="1666" y="137"/>
                </a:cubicBezTo>
                <a:close/>
                <a:moveTo>
                  <a:pt x="1666" y="0"/>
                </a:moveTo>
                <a:cubicBezTo>
                  <a:pt x="753" y="0"/>
                  <a:pt x="0" y="730"/>
                  <a:pt x="0" y="1666"/>
                </a:cubicBezTo>
                <a:cubicBezTo>
                  <a:pt x="0" y="2579"/>
                  <a:pt x="753" y="3333"/>
                  <a:pt x="1666" y="3333"/>
                </a:cubicBezTo>
                <a:cubicBezTo>
                  <a:pt x="2580" y="3333"/>
                  <a:pt x="3333" y="2579"/>
                  <a:pt x="3333" y="1666"/>
                </a:cubicBezTo>
                <a:cubicBezTo>
                  <a:pt x="3333" y="730"/>
                  <a:pt x="2580" y="0"/>
                  <a:pt x="1666" y="0"/>
                </a:cubicBez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35"/>
          <p:cNvSpPr/>
          <p:nvPr/>
        </p:nvSpPr>
        <p:spPr>
          <a:xfrm>
            <a:off x="7221294" y="-106450"/>
            <a:ext cx="63" cy="703575"/>
          </a:xfrm>
          <a:custGeom>
            <a:rect b="b" l="l" r="r" t="t"/>
            <a:pathLst>
              <a:path extrusionOk="0" h="11140" w="1">
                <a:moveTo>
                  <a:pt x="0" y="11139"/>
                </a:moveTo>
                <a:lnTo>
                  <a:pt x="0" y="1"/>
                </a:lnTo>
              </a:path>
            </a:pathLst>
          </a:custGeom>
          <a:solidFill>
            <a:srgbClr val="F6EE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35"/>
          <p:cNvSpPr/>
          <p:nvPr/>
        </p:nvSpPr>
        <p:spPr>
          <a:xfrm>
            <a:off x="7215484" y="-106450"/>
            <a:ext cx="10168" cy="703575"/>
          </a:xfrm>
          <a:custGeom>
            <a:rect b="b" l="l" r="r" t="t"/>
            <a:pathLst>
              <a:path extrusionOk="0" h="11140" w="161">
                <a:moveTo>
                  <a:pt x="1" y="1"/>
                </a:moveTo>
                <a:lnTo>
                  <a:pt x="1" y="11139"/>
                </a:lnTo>
                <a:lnTo>
                  <a:pt x="161" y="11139"/>
                </a:lnTo>
                <a:lnTo>
                  <a:pt x="16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35"/>
          <p:cNvSpPr/>
          <p:nvPr/>
        </p:nvSpPr>
        <p:spPr>
          <a:xfrm>
            <a:off x="6925785" y="634516"/>
            <a:ext cx="602586" cy="303535"/>
          </a:xfrm>
          <a:custGeom>
            <a:rect b="b" l="l" r="r" t="t"/>
            <a:pathLst>
              <a:path extrusionOk="0" h="4806" w="9541">
                <a:moveTo>
                  <a:pt x="4770" y="1"/>
                </a:moveTo>
                <a:cubicBezTo>
                  <a:pt x="2123" y="1"/>
                  <a:pt x="0" y="2147"/>
                  <a:pt x="0" y="4771"/>
                </a:cubicBezTo>
                <a:cubicBezTo>
                  <a:pt x="0" y="4794"/>
                  <a:pt x="2385" y="4806"/>
                  <a:pt x="4770" y="4806"/>
                </a:cubicBezTo>
                <a:cubicBezTo>
                  <a:pt x="7156" y="4806"/>
                  <a:pt x="9541" y="4794"/>
                  <a:pt x="9541" y="4771"/>
                </a:cubicBezTo>
                <a:cubicBezTo>
                  <a:pt x="9541" y="2147"/>
                  <a:pt x="7395" y="1"/>
                  <a:pt x="4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35"/>
          <p:cNvSpPr/>
          <p:nvPr/>
        </p:nvSpPr>
        <p:spPr>
          <a:xfrm>
            <a:off x="6919975" y="630221"/>
            <a:ext cx="612754" cy="312882"/>
          </a:xfrm>
          <a:custGeom>
            <a:rect b="b" l="l" r="r" t="t"/>
            <a:pathLst>
              <a:path extrusionOk="0" h="4954" w="9702">
                <a:moveTo>
                  <a:pt x="4862" y="137"/>
                </a:moveTo>
                <a:cubicBezTo>
                  <a:pt x="7419" y="137"/>
                  <a:pt x="9519" y="2215"/>
                  <a:pt x="9542" y="4771"/>
                </a:cubicBezTo>
                <a:cubicBezTo>
                  <a:pt x="9142" y="4782"/>
                  <a:pt x="6997" y="4788"/>
                  <a:pt x="4851" y="4788"/>
                </a:cubicBezTo>
                <a:cubicBezTo>
                  <a:pt x="2706" y="4788"/>
                  <a:pt x="560" y="4782"/>
                  <a:pt x="160" y="4771"/>
                </a:cubicBezTo>
                <a:cubicBezTo>
                  <a:pt x="206" y="2215"/>
                  <a:pt x="2283" y="137"/>
                  <a:pt x="4862" y="137"/>
                </a:cubicBezTo>
                <a:close/>
                <a:moveTo>
                  <a:pt x="4862" y="0"/>
                </a:moveTo>
                <a:cubicBezTo>
                  <a:pt x="2192" y="0"/>
                  <a:pt x="1" y="2169"/>
                  <a:pt x="1" y="4839"/>
                </a:cubicBezTo>
                <a:cubicBezTo>
                  <a:pt x="1" y="4931"/>
                  <a:pt x="1" y="4931"/>
                  <a:pt x="1553" y="4931"/>
                </a:cubicBezTo>
                <a:cubicBezTo>
                  <a:pt x="2443" y="4954"/>
                  <a:pt x="3607" y="4954"/>
                  <a:pt x="4794" y="4954"/>
                </a:cubicBezTo>
                <a:cubicBezTo>
                  <a:pt x="6004" y="4954"/>
                  <a:pt x="7214" y="4954"/>
                  <a:pt x="8104" y="4931"/>
                </a:cubicBezTo>
                <a:cubicBezTo>
                  <a:pt x="9701" y="4931"/>
                  <a:pt x="9701" y="4931"/>
                  <a:pt x="9701" y="4839"/>
                </a:cubicBezTo>
                <a:cubicBezTo>
                  <a:pt x="9701" y="2169"/>
                  <a:pt x="7533" y="0"/>
                  <a:pt x="48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35"/>
          <p:cNvSpPr/>
          <p:nvPr/>
        </p:nvSpPr>
        <p:spPr>
          <a:xfrm flipH="1" rot="-5400000">
            <a:off x="933819" y="4369684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35"/>
          <p:cNvSpPr/>
          <p:nvPr/>
        </p:nvSpPr>
        <p:spPr>
          <a:xfrm>
            <a:off x="2307875" y="2044488"/>
            <a:ext cx="561600" cy="5322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57" name="Google Shape;757;p35"/>
          <p:cNvCxnSpPr/>
          <p:nvPr/>
        </p:nvCxnSpPr>
        <p:spPr>
          <a:xfrm flipH="1">
            <a:off x="2642375" y="1535688"/>
            <a:ext cx="79800" cy="3636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8" name="Google Shape;758;p35"/>
          <p:cNvCxnSpPr/>
          <p:nvPr/>
        </p:nvCxnSpPr>
        <p:spPr>
          <a:xfrm flipH="1">
            <a:off x="1441150" y="2585850"/>
            <a:ext cx="825000" cy="6000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9" name="Google Shape;759;p35"/>
          <p:cNvCxnSpPr/>
          <p:nvPr/>
        </p:nvCxnSpPr>
        <p:spPr>
          <a:xfrm>
            <a:off x="2886750" y="2651675"/>
            <a:ext cx="628500" cy="10662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60" name="Google Shape;76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00" y="3002213"/>
            <a:ext cx="728100" cy="72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5124" y="773388"/>
            <a:ext cx="762150" cy="76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55150" y="3642013"/>
            <a:ext cx="728100" cy="728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3" name="Google Shape;763;p35"/>
          <p:cNvCxnSpPr>
            <a:stCxn id="762" idx="1"/>
          </p:cNvCxnSpPr>
          <p:nvPr/>
        </p:nvCxnSpPr>
        <p:spPr>
          <a:xfrm flipH="1">
            <a:off x="2919850" y="4006063"/>
            <a:ext cx="435300" cy="3066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64" name="Google Shape;76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5125" y="4210225"/>
            <a:ext cx="482475" cy="482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5" name="Google Shape;765;p35"/>
          <p:cNvCxnSpPr>
            <a:endCxn id="761" idx="1"/>
          </p:cNvCxnSpPr>
          <p:nvPr/>
        </p:nvCxnSpPr>
        <p:spPr>
          <a:xfrm>
            <a:off x="1673624" y="968463"/>
            <a:ext cx="781500" cy="1860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66" name="Google Shape;766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3125" y="621573"/>
            <a:ext cx="612750" cy="6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2474" y="1535688"/>
            <a:ext cx="762150" cy="762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8" name="Google Shape;768;p35"/>
          <p:cNvCxnSpPr>
            <a:stCxn id="767" idx="3"/>
          </p:cNvCxnSpPr>
          <p:nvPr/>
        </p:nvCxnSpPr>
        <p:spPr>
          <a:xfrm>
            <a:off x="1854624" y="1916763"/>
            <a:ext cx="383400" cy="170700"/>
          </a:xfrm>
          <a:prstGeom prst="straightConnector1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9" name="Google Shape;769;p35"/>
          <p:cNvSpPr txBox="1"/>
          <p:nvPr>
            <p:ph type="title"/>
          </p:nvPr>
        </p:nvSpPr>
        <p:spPr>
          <a:xfrm>
            <a:off x="3267225" y="625725"/>
            <a:ext cx="1152000" cy="53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Projects</a:t>
            </a:r>
            <a:endParaRPr sz="2500"/>
          </a:p>
        </p:txBody>
      </p:sp>
      <p:sp>
        <p:nvSpPr>
          <p:cNvPr id="770" name="Google Shape;770;p35"/>
          <p:cNvSpPr txBox="1"/>
          <p:nvPr>
            <p:ph type="title"/>
          </p:nvPr>
        </p:nvSpPr>
        <p:spPr>
          <a:xfrm>
            <a:off x="3602825" y="3185850"/>
            <a:ext cx="561600" cy="53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Data</a:t>
            </a:r>
            <a:endParaRPr sz="2500"/>
          </a:p>
        </p:txBody>
      </p:sp>
      <p:sp>
        <p:nvSpPr>
          <p:cNvPr id="771" name="Google Shape;771;p35"/>
          <p:cNvSpPr txBox="1"/>
          <p:nvPr>
            <p:ph type="title"/>
          </p:nvPr>
        </p:nvSpPr>
        <p:spPr>
          <a:xfrm>
            <a:off x="1441150" y="3473850"/>
            <a:ext cx="866700" cy="53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People</a:t>
            </a:r>
            <a:endParaRPr sz="2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777" name="Google Shape;777;p36"/>
          <p:cNvSpPr txBox="1"/>
          <p:nvPr>
            <p:ph idx="2" type="title"/>
          </p:nvPr>
        </p:nvSpPr>
        <p:spPr>
          <a:xfrm>
            <a:off x="720000" y="2728175"/>
            <a:ext cx="2305500" cy="4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Create Excel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778" name="Google Shape;778;p36"/>
          <p:cNvSpPr txBox="1"/>
          <p:nvPr>
            <p:ph idx="1" type="subTitle"/>
          </p:nvPr>
        </p:nvSpPr>
        <p:spPr>
          <a:xfrm>
            <a:off x="720000" y="3162950"/>
            <a:ext cx="2305500" cy="9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Excel spreadsheets with assets populated inside of them</a:t>
            </a:r>
            <a:endParaRPr/>
          </a:p>
        </p:txBody>
      </p:sp>
      <p:sp>
        <p:nvSpPr>
          <p:cNvPr id="779" name="Google Shape;779;p36"/>
          <p:cNvSpPr txBox="1"/>
          <p:nvPr>
            <p:ph idx="3" type="title"/>
          </p:nvPr>
        </p:nvSpPr>
        <p:spPr>
          <a:xfrm>
            <a:off x="3419221" y="1766419"/>
            <a:ext cx="2305500" cy="4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Import Excel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780" name="Google Shape;780;p36"/>
          <p:cNvSpPr txBox="1"/>
          <p:nvPr>
            <p:ph idx="4" type="subTitle"/>
          </p:nvPr>
        </p:nvSpPr>
        <p:spPr>
          <a:xfrm>
            <a:off x="3419221" y="2201194"/>
            <a:ext cx="2305500" cy="9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 populated Excel spreadsheets into CIOBrain application</a:t>
            </a:r>
            <a:endParaRPr/>
          </a:p>
        </p:txBody>
      </p:sp>
      <p:sp>
        <p:nvSpPr>
          <p:cNvPr id="781" name="Google Shape;781;p36"/>
          <p:cNvSpPr txBox="1"/>
          <p:nvPr>
            <p:ph idx="5" type="title"/>
          </p:nvPr>
        </p:nvSpPr>
        <p:spPr>
          <a:xfrm>
            <a:off x="6118448" y="2728175"/>
            <a:ext cx="2305500" cy="4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Display Assets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782" name="Google Shape;782;p36"/>
          <p:cNvSpPr txBox="1"/>
          <p:nvPr>
            <p:ph idx="6" type="subTitle"/>
          </p:nvPr>
        </p:nvSpPr>
        <p:spPr>
          <a:xfrm>
            <a:off x="6118449" y="3162950"/>
            <a:ext cx="2305500" cy="9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assets imported from the Excel spreadsheets can be displayed in the app</a:t>
            </a:r>
            <a:endParaRPr/>
          </a:p>
        </p:txBody>
      </p:sp>
      <p:pic>
        <p:nvPicPr>
          <p:cNvPr id="783" name="Google Shape;78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088" y="1790400"/>
            <a:ext cx="847325" cy="84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6325" y="3200700"/>
            <a:ext cx="871300" cy="87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5" name="Google Shape;78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35550" y="1778400"/>
            <a:ext cx="871300" cy="87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0" name="Google Shape;79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6375" y="1047600"/>
            <a:ext cx="5991250" cy="3048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38"/>
          <p:cNvSpPr/>
          <p:nvPr/>
        </p:nvSpPr>
        <p:spPr>
          <a:xfrm>
            <a:off x="5981525" y="1095225"/>
            <a:ext cx="1047300" cy="1047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38"/>
          <p:cNvSpPr txBox="1"/>
          <p:nvPr>
            <p:ph type="title"/>
          </p:nvPr>
        </p:nvSpPr>
        <p:spPr>
          <a:xfrm>
            <a:off x="4572000" y="2291700"/>
            <a:ext cx="38664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797" name="Google Shape;797;p38"/>
          <p:cNvSpPr txBox="1"/>
          <p:nvPr>
            <p:ph idx="2" type="title"/>
          </p:nvPr>
        </p:nvSpPr>
        <p:spPr>
          <a:xfrm>
            <a:off x="6084250" y="130895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98" name="Google Shape;798;p38"/>
          <p:cNvSpPr txBox="1"/>
          <p:nvPr>
            <p:ph idx="1" type="subTitle"/>
          </p:nvPr>
        </p:nvSpPr>
        <p:spPr>
          <a:xfrm>
            <a:off x="4572000" y="3628575"/>
            <a:ext cx="3866400" cy="419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Tasks to accomplish</a:t>
            </a:r>
            <a:endParaRPr/>
          </a:p>
        </p:txBody>
      </p:sp>
      <p:sp>
        <p:nvSpPr>
          <p:cNvPr id="799" name="Google Shape;799;p38"/>
          <p:cNvSpPr/>
          <p:nvPr/>
        </p:nvSpPr>
        <p:spPr>
          <a:xfrm>
            <a:off x="4866863" y="3043287"/>
            <a:ext cx="3276578" cy="45350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Staatliches"/>
              </a:rPr>
              <a:t>This Semester</a:t>
            </a:r>
          </a:p>
        </p:txBody>
      </p:sp>
      <p:grpSp>
        <p:nvGrpSpPr>
          <p:cNvPr id="800" name="Google Shape;800;p38"/>
          <p:cNvGrpSpPr/>
          <p:nvPr/>
        </p:nvGrpSpPr>
        <p:grpSpPr>
          <a:xfrm>
            <a:off x="835476" y="1800605"/>
            <a:ext cx="2713508" cy="2803501"/>
            <a:chOff x="835476" y="1800605"/>
            <a:chExt cx="2713508" cy="2803501"/>
          </a:xfrm>
        </p:grpSpPr>
        <p:sp>
          <p:nvSpPr>
            <p:cNvPr id="801" name="Google Shape;801;p38"/>
            <p:cNvSpPr/>
            <p:nvPr/>
          </p:nvSpPr>
          <p:spPr>
            <a:xfrm>
              <a:off x="2359990" y="2259243"/>
              <a:ext cx="569746" cy="687589"/>
            </a:xfrm>
            <a:custGeom>
              <a:rect b="b" l="l" r="r" t="t"/>
              <a:pathLst>
                <a:path extrusionOk="0" h="6640" w="5502">
                  <a:moveTo>
                    <a:pt x="5502" y="0"/>
                  </a:moveTo>
                  <a:cubicBezTo>
                    <a:pt x="5501" y="1"/>
                    <a:pt x="3721" y="1735"/>
                    <a:pt x="2945" y="2808"/>
                  </a:cubicBezTo>
                  <a:cubicBezTo>
                    <a:pt x="2681" y="3175"/>
                    <a:pt x="2394" y="3290"/>
                    <a:pt x="2138" y="3290"/>
                  </a:cubicBezTo>
                  <a:cubicBezTo>
                    <a:pt x="1710" y="3290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3134" y="6587"/>
                    <a:pt x="3507" y="6639"/>
                    <a:pt x="3780" y="6639"/>
                  </a:cubicBezTo>
                  <a:cubicBezTo>
                    <a:pt x="4379" y="6639"/>
                    <a:pt x="4497" y="6392"/>
                    <a:pt x="4497" y="6392"/>
                  </a:cubicBezTo>
                  <a:lnTo>
                    <a:pt x="5502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2359990" y="2259243"/>
              <a:ext cx="569746" cy="716273"/>
            </a:xfrm>
            <a:custGeom>
              <a:rect b="b" l="l" r="r" t="t"/>
              <a:pathLst>
                <a:path extrusionOk="0" fill="none" h="6917" w="5502">
                  <a:moveTo>
                    <a:pt x="5502" y="0"/>
                  </a:moveTo>
                  <a:cubicBezTo>
                    <a:pt x="5502" y="0"/>
                    <a:pt x="3721" y="1735"/>
                    <a:pt x="2945" y="2808"/>
                  </a:cubicBezTo>
                  <a:cubicBezTo>
                    <a:pt x="2238" y="3789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4246" y="6917"/>
                    <a:pt x="4497" y="6392"/>
                    <a:pt x="4497" y="6392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2560055" y="2733726"/>
              <a:ext cx="44528" cy="59957"/>
            </a:xfrm>
            <a:custGeom>
              <a:rect b="b" l="l" r="r" t="t"/>
              <a:pathLst>
                <a:path extrusionOk="0" h="579" w="430">
                  <a:moveTo>
                    <a:pt x="141" y="0"/>
                  </a:moveTo>
                  <a:cubicBezTo>
                    <a:pt x="76" y="0"/>
                    <a:pt x="1" y="73"/>
                    <a:pt x="32" y="166"/>
                  </a:cubicBezTo>
                  <a:cubicBezTo>
                    <a:pt x="100" y="280"/>
                    <a:pt x="146" y="394"/>
                    <a:pt x="214" y="531"/>
                  </a:cubicBezTo>
                  <a:cubicBezTo>
                    <a:pt x="228" y="565"/>
                    <a:pt x="253" y="579"/>
                    <a:pt x="281" y="579"/>
                  </a:cubicBezTo>
                  <a:cubicBezTo>
                    <a:pt x="347" y="579"/>
                    <a:pt x="429" y="498"/>
                    <a:pt x="397" y="417"/>
                  </a:cubicBezTo>
                  <a:cubicBezTo>
                    <a:pt x="328" y="303"/>
                    <a:pt x="283" y="166"/>
                    <a:pt x="214" y="52"/>
                  </a:cubicBezTo>
                  <a:cubicBezTo>
                    <a:pt x="200" y="16"/>
                    <a:pt x="172" y="0"/>
                    <a:pt x="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2671996" y="2745945"/>
              <a:ext cx="51673" cy="57782"/>
            </a:xfrm>
            <a:custGeom>
              <a:rect b="b" l="l" r="r" t="t"/>
              <a:pathLst>
                <a:path extrusionOk="0" h="558" w="499">
                  <a:moveTo>
                    <a:pt x="346" y="1"/>
                  </a:moveTo>
                  <a:cubicBezTo>
                    <a:pt x="313" y="1"/>
                    <a:pt x="279" y="15"/>
                    <a:pt x="252" y="48"/>
                  </a:cubicBezTo>
                  <a:cubicBezTo>
                    <a:pt x="183" y="162"/>
                    <a:pt x="115" y="276"/>
                    <a:pt x="46" y="413"/>
                  </a:cubicBezTo>
                  <a:cubicBezTo>
                    <a:pt x="0" y="490"/>
                    <a:pt x="68" y="557"/>
                    <a:pt x="139" y="557"/>
                  </a:cubicBezTo>
                  <a:cubicBezTo>
                    <a:pt x="172" y="557"/>
                    <a:pt x="207" y="542"/>
                    <a:pt x="229" y="505"/>
                  </a:cubicBezTo>
                  <a:cubicBezTo>
                    <a:pt x="297" y="391"/>
                    <a:pt x="366" y="276"/>
                    <a:pt x="434" y="162"/>
                  </a:cubicBezTo>
                  <a:cubicBezTo>
                    <a:pt x="499" y="82"/>
                    <a:pt x="427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2693328" y="2610290"/>
              <a:ext cx="23714" cy="63892"/>
            </a:xfrm>
            <a:custGeom>
              <a:rect b="b" l="l" r="r" t="t"/>
              <a:pathLst>
                <a:path extrusionOk="0" h="617" w="229">
                  <a:moveTo>
                    <a:pt x="126" y="0"/>
                  </a:moveTo>
                  <a:cubicBezTo>
                    <a:pt x="74" y="0"/>
                    <a:pt x="23" y="34"/>
                    <a:pt x="23" y="103"/>
                  </a:cubicBezTo>
                  <a:cubicBezTo>
                    <a:pt x="0" y="240"/>
                    <a:pt x="0" y="377"/>
                    <a:pt x="0" y="514"/>
                  </a:cubicBezTo>
                  <a:cubicBezTo>
                    <a:pt x="0" y="582"/>
                    <a:pt x="52" y="616"/>
                    <a:pt x="103" y="616"/>
                  </a:cubicBezTo>
                  <a:cubicBezTo>
                    <a:pt x="154" y="616"/>
                    <a:pt x="206" y="582"/>
                    <a:pt x="206" y="514"/>
                  </a:cubicBezTo>
                  <a:cubicBezTo>
                    <a:pt x="206" y="377"/>
                    <a:pt x="206" y="240"/>
                    <a:pt x="228" y="103"/>
                  </a:cubicBezTo>
                  <a:cubicBezTo>
                    <a:pt x="228" y="34"/>
                    <a:pt x="177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2767783" y="2435285"/>
              <a:ext cx="35726" cy="92576"/>
            </a:xfrm>
            <a:custGeom>
              <a:rect b="b" l="l" r="r" t="t"/>
              <a:pathLst>
                <a:path extrusionOk="0" h="894" w="345">
                  <a:moveTo>
                    <a:pt x="97" y="1"/>
                  </a:moveTo>
                  <a:cubicBezTo>
                    <a:pt x="46" y="1"/>
                    <a:pt x="0" y="35"/>
                    <a:pt x="12" y="104"/>
                  </a:cubicBezTo>
                  <a:cubicBezTo>
                    <a:pt x="34" y="355"/>
                    <a:pt x="80" y="583"/>
                    <a:pt x="126" y="811"/>
                  </a:cubicBezTo>
                  <a:cubicBezTo>
                    <a:pt x="135" y="869"/>
                    <a:pt x="177" y="894"/>
                    <a:pt x="220" y="894"/>
                  </a:cubicBezTo>
                  <a:cubicBezTo>
                    <a:pt x="281" y="894"/>
                    <a:pt x="344" y="845"/>
                    <a:pt x="331" y="766"/>
                  </a:cubicBezTo>
                  <a:cubicBezTo>
                    <a:pt x="285" y="537"/>
                    <a:pt x="240" y="332"/>
                    <a:pt x="217" y="104"/>
                  </a:cubicBezTo>
                  <a:cubicBezTo>
                    <a:pt x="206" y="35"/>
                    <a:pt x="149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2270209" y="2512743"/>
              <a:ext cx="99721" cy="45563"/>
            </a:xfrm>
            <a:custGeom>
              <a:rect b="b" l="l" r="r" t="t"/>
              <a:pathLst>
                <a:path extrusionOk="0" h="440" w="963">
                  <a:moveTo>
                    <a:pt x="206" y="1"/>
                  </a:moveTo>
                  <a:cubicBezTo>
                    <a:pt x="152" y="1"/>
                    <a:pt x="109" y="18"/>
                    <a:pt x="92" y="63"/>
                  </a:cubicBezTo>
                  <a:cubicBezTo>
                    <a:pt x="0" y="223"/>
                    <a:pt x="343" y="383"/>
                    <a:pt x="480" y="428"/>
                  </a:cubicBezTo>
                  <a:cubicBezTo>
                    <a:pt x="503" y="436"/>
                    <a:pt x="533" y="440"/>
                    <a:pt x="566" y="440"/>
                  </a:cubicBezTo>
                  <a:cubicBezTo>
                    <a:pt x="731" y="440"/>
                    <a:pt x="963" y="345"/>
                    <a:pt x="640" y="155"/>
                  </a:cubicBezTo>
                  <a:cubicBezTo>
                    <a:pt x="640" y="155"/>
                    <a:pt x="370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2270209" y="2500316"/>
              <a:ext cx="106452" cy="61614"/>
            </a:xfrm>
            <a:custGeom>
              <a:rect b="b" l="l" r="r" t="t"/>
              <a:pathLst>
                <a:path extrusionOk="0" fill="none" h="595" w="1028">
                  <a:moveTo>
                    <a:pt x="640" y="275"/>
                  </a:moveTo>
                  <a:cubicBezTo>
                    <a:pt x="640" y="275"/>
                    <a:pt x="160" y="1"/>
                    <a:pt x="92" y="183"/>
                  </a:cubicBezTo>
                  <a:cubicBezTo>
                    <a:pt x="0" y="343"/>
                    <a:pt x="343" y="503"/>
                    <a:pt x="480" y="548"/>
                  </a:cubicBezTo>
                  <a:cubicBezTo>
                    <a:pt x="617" y="594"/>
                    <a:pt x="1028" y="503"/>
                    <a:pt x="640" y="2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2281814" y="2326295"/>
              <a:ext cx="427982" cy="418456"/>
            </a:xfrm>
            <a:custGeom>
              <a:rect b="b" l="l" r="r" t="t"/>
              <a:pathLst>
                <a:path extrusionOk="0" h="4041" w="4133">
                  <a:moveTo>
                    <a:pt x="2649" y="0"/>
                  </a:moveTo>
                  <a:lnTo>
                    <a:pt x="549" y="69"/>
                  </a:lnTo>
                  <a:cubicBezTo>
                    <a:pt x="229" y="92"/>
                    <a:pt x="1" y="411"/>
                    <a:pt x="69" y="731"/>
                  </a:cubicBezTo>
                  <a:lnTo>
                    <a:pt x="823" y="3652"/>
                  </a:lnTo>
                  <a:cubicBezTo>
                    <a:pt x="868" y="3881"/>
                    <a:pt x="1074" y="4040"/>
                    <a:pt x="1325" y="4040"/>
                  </a:cubicBezTo>
                  <a:lnTo>
                    <a:pt x="3539" y="4040"/>
                  </a:lnTo>
                  <a:cubicBezTo>
                    <a:pt x="3881" y="4040"/>
                    <a:pt x="4132" y="3698"/>
                    <a:pt x="4018" y="3379"/>
                  </a:cubicBezTo>
                  <a:lnTo>
                    <a:pt x="3151" y="388"/>
                  </a:lnTo>
                  <a:cubicBezTo>
                    <a:pt x="3082" y="160"/>
                    <a:pt x="2877" y="0"/>
                    <a:pt x="2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2289159" y="2556649"/>
              <a:ext cx="92265" cy="123435"/>
            </a:xfrm>
            <a:custGeom>
              <a:rect b="b" l="l" r="r" t="t"/>
              <a:pathLst>
                <a:path extrusionOk="0" h="1192" w="891">
                  <a:moveTo>
                    <a:pt x="445" y="1"/>
                  </a:moveTo>
                  <a:cubicBezTo>
                    <a:pt x="361" y="1"/>
                    <a:pt x="268" y="14"/>
                    <a:pt x="228" y="27"/>
                  </a:cubicBezTo>
                  <a:cubicBezTo>
                    <a:pt x="137" y="27"/>
                    <a:pt x="0" y="73"/>
                    <a:pt x="23" y="233"/>
                  </a:cubicBezTo>
                  <a:cubicBezTo>
                    <a:pt x="37" y="334"/>
                    <a:pt x="126" y="353"/>
                    <a:pt x="188" y="353"/>
                  </a:cubicBezTo>
                  <a:cubicBezTo>
                    <a:pt x="206" y="353"/>
                    <a:pt x="222" y="351"/>
                    <a:pt x="234" y="350"/>
                  </a:cubicBezTo>
                  <a:lnTo>
                    <a:pt x="234" y="350"/>
                  </a:lnTo>
                  <a:cubicBezTo>
                    <a:pt x="88" y="378"/>
                    <a:pt x="49" y="487"/>
                    <a:pt x="137" y="575"/>
                  </a:cubicBezTo>
                  <a:cubicBezTo>
                    <a:pt x="186" y="604"/>
                    <a:pt x="231" y="613"/>
                    <a:pt x="266" y="613"/>
                  </a:cubicBezTo>
                  <a:cubicBezTo>
                    <a:pt x="289" y="613"/>
                    <a:pt x="308" y="609"/>
                    <a:pt x="321" y="605"/>
                  </a:cubicBezTo>
                  <a:lnTo>
                    <a:pt x="321" y="605"/>
                  </a:lnTo>
                  <a:cubicBezTo>
                    <a:pt x="257" y="630"/>
                    <a:pt x="185" y="676"/>
                    <a:pt x="205" y="758"/>
                  </a:cubicBezTo>
                  <a:cubicBezTo>
                    <a:pt x="205" y="849"/>
                    <a:pt x="320" y="895"/>
                    <a:pt x="320" y="895"/>
                  </a:cubicBezTo>
                  <a:cubicBezTo>
                    <a:pt x="297" y="895"/>
                    <a:pt x="274" y="963"/>
                    <a:pt x="342" y="1054"/>
                  </a:cubicBezTo>
                  <a:cubicBezTo>
                    <a:pt x="434" y="1123"/>
                    <a:pt x="662" y="1191"/>
                    <a:pt x="730" y="1191"/>
                  </a:cubicBezTo>
                  <a:cubicBezTo>
                    <a:pt x="822" y="1191"/>
                    <a:pt x="845" y="1100"/>
                    <a:pt x="845" y="1100"/>
                  </a:cubicBezTo>
                  <a:cubicBezTo>
                    <a:pt x="867" y="1054"/>
                    <a:pt x="845" y="986"/>
                    <a:pt x="799" y="963"/>
                  </a:cubicBezTo>
                  <a:cubicBezTo>
                    <a:pt x="776" y="917"/>
                    <a:pt x="799" y="895"/>
                    <a:pt x="822" y="895"/>
                  </a:cubicBezTo>
                  <a:cubicBezTo>
                    <a:pt x="867" y="872"/>
                    <a:pt x="890" y="826"/>
                    <a:pt x="867" y="758"/>
                  </a:cubicBezTo>
                  <a:cubicBezTo>
                    <a:pt x="867" y="689"/>
                    <a:pt x="708" y="621"/>
                    <a:pt x="662" y="621"/>
                  </a:cubicBezTo>
                  <a:cubicBezTo>
                    <a:pt x="593" y="621"/>
                    <a:pt x="616" y="575"/>
                    <a:pt x="616" y="575"/>
                  </a:cubicBezTo>
                  <a:cubicBezTo>
                    <a:pt x="616" y="575"/>
                    <a:pt x="753" y="507"/>
                    <a:pt x="776" y="461"/>
                  </a:cubicBezTo>
                  <a:cubicBezTo>
                    <a:pt x="799" y="393"/>
                    <a:pt x="776" y="370"/>
                    <a:pt x="730" y="347"/>
                  </a:cubicBezTo>
                  <a:cubicBezTo>
                    <a:pt x="685" y="301"/>
                    <a:pt x="502" y="278"/>
                    <a:pt x="502" y="278"/>
                  </a:cubicBezTo>
                  <a:cubicBezTo>
                    <a:pt x="502" y="278"/>
                    <a:pt x="593" y="210"/>
                    <a:pt x="616" y="164"/>
                  </a:cubicBezTo>
                  <a:cubicBezTo>
                    <a:pt x="662" y="119"/>
                    <a:pt x="639" y="73"/>
                    <a:pt x="593" y="27"/>
                  </a:cubicBezTo>
                  <a:cubicBezTo>
                    <a:pt x="565" y="8"/>
                    <a:pt x="507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2312769" y="2642185"/>
              <a:ext cx="66274" cy="37900"/>
            </a:xfrm>
            <a:custGeom>
              <a:rect b="b" l="l" r="r" t="t"/>
              <a:pathLst>
                <a:path extrusionOk="0" fill="none" h="366" w="640">
                  <a:moveTo>
                    <a:pt x="114" y="46"/>
                  </a:moveTo>
                  <a:cubicBezTo>
                    <a:pt x="114" y="46"/>
                    <a:pt x="0" y="114"/>
                    <a:pt x="114" y="228"/>
                  </a:cubicBezTo>
                  <a:cubicBezTo>
                    <a:pt x="251" y="320"/>
                    <a:pt x="457" y="365"/>
                    <a:pt x="548" y="343"/>
                  </a:cubicBezTo>
                  <a:cubicBezTo>
                    <a:pt x="639" y="320"/>
                    <a:pt x="639" y="160"/>
                    <a:pt x="548" y="91"/>
                  </a:cubicBezTo>
                  <a:cubicBezTo>
                    <a:pt x="457" y="23"/>
                    <a:pt x="160" y="0"/>
                    <a:pt x="114" y="46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2310388" y="2616193"/>
              <a:ext cx="68655" cy="37900"/>
            </a:xfrm>
            <a:custGeom>
              <a:rect b="b" l="l" r="r" t="t"/>
              <a:pathLst>
                <a:path extrusionOk="0" fill="none" h="366" w="663">
                  <a:moveTo>
                    <a:pt x="92" y="297"/>
                  </a:moveTo>
                  <a:cubicBezTo>
                    <a:pt x="92" y="297"/>
                    <a:pt x="0" y="274"/>
                    <a:pt x="0" y="160"/>
                  </a:cubicBezTo>
                  <a:cubicBezTo>
                    <a:pt x="0" y="69"/>
                    <a:pt x="92" y="0"/>
                    <a:pt x="320" y="23"/>
                  </a:cubicBezTo>
                  <a:cubicBezTo>
                    <a:pt x="548" y="46"/>
                    <a:pt x="662" y="114"/>
                    <a:pt x="662" y="206"/>
                  </a:cubicBezTo>
                  <a:cubicBezTo>
                    <a:pt x="662" y="297"/>
                    <a:pt x="594" y="365"/>
                    <a:pt x="571" y="342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2298582" y="2585437"/>
              <a:ext cx="73315" cy="35519"/>
            </a:xfrm>
            <a:custGeom>
              <a:rect b="b" l="l" r="r" t="t"/>
              <a:pathLst>
                <a:path extrusionOk="0" fill="none" h="343" w="708">
                  <a:moveTo>
                    <a:pt x="160" y="343"/>
                  </a:moveTo>
                  <a:cubicBezTo>
                    <a:pt x="160" y="343"/>
                    <a:pt x="0" y="320"/>
                    <a:pt x="0" y="183"/>
                  </a:cubicBezTo>
                  <a:cubicBezTo>
                    <a:pt x="0" y="46"/>
                    <a:pt x="274" y="23"/>
                    <a:pt x="411" y="0"/>
                  </a:cubicBezTo>
                  <a:cubicBezTo>
                    <a:pt x="548" y="0"/>
                    <a:pt x="708" y="92"/>
                    <a:pt x="662" y="206"/>
                  </a:cubicBezTo>
                  <a:cubicBezTo>
                    <a:pt x="639" y="297"/>
                    <a:pt x="502" y="297"/>
                    <a:pt x="457" y="32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2291437" y="2554682"/>
              <a:ext cx="71037" cy="37900"/>
            </a:xfrm>
            <a:custGeom>
              <a:rect b="b" l="l" r="r" t="t"/>
              <a:pathLst>
                <a:path extrusionOk="0" fill="none" h="366" w="686">
                  <a:moveTo>
                    <a:pt x="161" y="366"/>
                  </a:moveTo>
                  <a:cubicBezTo>
                    <a:pt x="161" y="366"/>
                    <a:pt x="1" y="366"/>
                    <a:pt x="1" y="206"/>
                  </a:cubicBezTo>
                  <a:cubicBezTo>
                    <a:pt x="1" y="69"/>
                    <a:pt x="275" y="1"/>
                    <a:pt x="480" y="1"/>
                  </a:cubicBezTo>
                  <a:cubicBezTo>
                    <a:pt x="686" y="23"/>
                    <a:pt x="571" y="275"/>
                    <a:pt x="480" y="297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2792532" y="2897341"/>
              <a:ext cx="397227" cy="286219"/>
            </a:xfrm>
            <a:custGeom>
              <a:rect b="b" l="l" r="r" t="t"/>
              <a:pathLst>
                <a:path extrusionOk="0" h="2764" w="3836">
                  <a:moveTo>
                    <a:pt x="135" y="1"/>
                  </a:moveTo>
                  <a:cubicBezTo>
                    <a:pt x="93" y="1"/>
                    <a:pt x="69" y="1"/>
                    <a:pt x="69" y="1"/>
                  </a:cubicBezTo>
                  <a:cubicBezTo>
                    <a:pt x="69" y="1"/>
                    <a:pt x="1" y="1919"/>
                    <a:pt x="24" y="1941"/>
                  </a:cubicBezTo>
                  <a:cubicBezTo>
                    <a:pt x="46" y="1941"/>
                    <a:pt x="2717" y="2718"/>
                    <a:pt x="2717" y="2718"/>
                  </a:cubicBezTo>
                  <a:lnTo>
                    <a:pt x="3584" y="2763"/>
                  </a:lnTo>
                  <a:cubicBezTo>
                    <a:pt x="3584" y="2763"/>
                    <a:pt x="3835" y="1941"/>
                    <a:pt x="3562" y="937"/>
                  </a:cubicBezTo>
                  <a:cubicBezTo>
                    <a:pt x="3311" y="39"/>
                    <a:pt x="596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2738167" y="2218754"/>
              <a:ext cx="494153" cy="811127"/>
            </a:xfrm>
            <a:custGeom>
              <a:rect b="b" l="l" r="r" t="t"/>
              <a:pathLst>
                <a:path extrusionOk="0" h="7833" w="4772">
                  <a:moveTo>
                    <a:pt x="2530" y="1"/>
                  </a:moveTo>
                  <a:cubicBezTo>
                    <a:pt x="2516" y="1"/>
                    <a:pt x="2502" y="2"/>
                    <a:pt x="2489" y="3"/>
                  </a:cubicBezTo>
                  <a:cubicBezTo>
                    <a:pt x="1941" y="95"/>
                    <a:pt x="1211" y="711"/>
                    <a:pt x="686" y="2103"/>
                  </a:cubicBezTo>
                  <a:cubicBezTo>
                    <a:pt x="161" y="3473"/>
                    <a:pt x="1" y="6851"/>
                    <a:pt x="1" y="6851"/>
                  </a:cubicBezTo>
                  <a:lnTo>
                    <a:pt x="275" y="6942"/>
                  </a:lnTo>
                  <a:lnTo>
                    <a:pt x="4726" y="7833"/>
                  </a:lnTo>
                  <a:lnTo>
                    <a:pt x="4703" y="7079"/>
                  </a:lnTo>
                  <a:lnTo>
                    <a:pt x="4771" y="5710"/>
                  </a:lnTo>
                  <a:lnTo>
                    <a:pt x="4338" y="1305"/>
                  </a:lnTo>
                  <a:cubicBezTo>
                    <a:pt x="4338" y="1305"/>
                    <a:pt x="3099" y="1"/>
                    <a:pt x="2530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2738167" y="2211920"/>
              <a:ext cx="494153" cy="817961"/>
            </a:xfrm>
            <a:custGeom>
              <a:rect b="b" l="l" r="r" t="t"/>
              <a:pathLst>
                <a:path extrusionOk="0" fill="none" h="7899" w="4772">
                  <a:moveTo>
                    <a:pt x="4703" y="7145"/>
                  </a:moveTo>
                  <a:lnTo>
                    <a:pt x="4726" y="7899"/>
                  </a:lnTo>
                  <a:lnTo>
                    <a:pt x="275" y="7008"/>
                  </a:lnTo>
                  <a:lnTo>
                    <a:pt x="1" y="6917"/>
                  </a:lnTo>
                  <a:cubicBezTo>
                    <a:pt x="1" y="6917"/>
                    <a:pt x="161" y="3539"/>
                    <a:pt x="686" y="2169"/>
                  </a:cubicBezTo>
                  <a:cubicBezTo>
                    <a:pt x="1211" y="777"/>
                    <a:pt x="1941" y="161"/>
                    <a:pt x="2489" y="69"/>
                  </a:cubicBezTo>
                  <a:cubicBezTo>
                    <a:pt x="3037" y="1"/>
                    <a:pt x="4338" y="1371"/>
                    <a:pt x="4338" y="1371"/>
                  </a:cubicBezTo>
                  <a:lnTo>
                    <a:pt x="4771" y="5776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2837164" y="2365489"/>
              <a:ext cx="59128" cy="66584"/>
            </a:xfrm>
            <a:custGeom>
              <a:rect b="b" l="l" r="r" t="t"/>
              <a:pathLst>
                <a:path extrusionOk="0" h="643" w="571">
                  <a:moveTo>
                    <a:pt x="418" y="0"/>
                  </a:moveTo>
                  <a:cubicBezTo>
                    <a:pt x="384" y="0"/>
                    <a:pt x="350" y="14"/>
                    <a:pt x="323" y="47"/>
                  </a:cubicBezTo>
                  <a:cubicBezTo>
                    <a:pt x="232" y="184"/>
                    <a:pt x="140" y="344"/>
                    <a:pt x="49" y="481"/>
                  </a:cubicBezTo>
                  <a:cubicBezTo>
                    <a:pt x="1" y="562"/>
                    <a:pt x="78" y="642"/>
                    <a:pt x="151" y="642"/>
                  </a:cubicBezTo>
                  <a:cubicBezTo>
                    <a:pt x="182" y="642"/>
                    <a:pt x="212" y="629"/>
                    <a:pt x="232" y="595"/>
                  </a:cubicBezTo>
                  <a:cubicBezTo>
                    <a:pt x="323" y="435"/>
                    <a:pt x="414" y="298"/>
                    <a:pt x="506" y="161"/>
                  </a:cubicBezTo>
                  <a:cubicBezTo>
                    <a:pt x="570" y="81"/>
                    <a:pt x="498" y="0"/>
                    <a:pt x="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2894222" y="2468422"/>
              <a:ext cx="29616" cy="66274"/>
            </a:xfrm>
            <a:custGeom>
              <a:rect b="b" l="l" r="r" t="t"/>
              <a:pathLst>
                <a:path extrusionOk="0" h="640" w="286">
                  <a:moveTo>
                    <a:pt x="180" y="1"/>
                  </a:moveTo>
                  <a:cubicBezTo>
                    <a:pt x="126" y="1"/>
                    <a:pt x="69" y="35"/>
                    <a:pt x="69" y="103"/>
                  </a:cubicBezTo>
                  <a:cubicBezTo>
                    <a:pt x="46" y="240"/>
                    <a:pt x="23" y="400"/>
                    <a:pt x="0" y="537"/>
                  </a:cubicBezTo>
                  <a:cubicBezTo>
                    <a:pt x="0" y="605"/>
                    <a:pt x="52" y="640"/>
                    <a:pt x="106" y="640"/>
                  </a:cubicBezTo>
                  <a:cubicBezTo>
                    <a:pt x="160" y="640"/>
                    <a:pt x="217" y="605"/>
                    <a:pt x="229" y="537"/>
                  </a:cubicBezTo>
                  <a:cubicBezTo>
                    <a:pt x="251" y="400"/>
                    <a:pt x="251" y="240"/>
                    <a:pt x="274" y="103"/>
                  </a:cubicBezTo>
                  <a:cubicBezTo>
                    <a:pt x="286" y="35"/>
                    <a:pt x="234" y="1"/>
                    <a:pt x="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2985245" y="2362072"/>
              <a:ext cx="28373" cy="61510"/>
            </a:xfrm>
            <a:custGeom>
              <a:rect b="b" l="l" r="r" t="t"/>
              <a:pathLst>
                <a:path extrusionOk="0" h="594" w="274">
                  <a:moveTo>
                    <a:pt x="97" y="0"/>
                  </a:moveTo>
                  <a:cubicBezTo>
                    <a:pt x="46" y="0"/>
                    <a:pt x="0" y="35"/>
                    <a:pt x="11" y="103"/>
                  </a:cubicBezTo>
                  <a:lnTo>
                    <a:pt x="57" y="491"/>
                  </a:lnTo>
                  <a:cubicBezTo>
                    <a:pt x="57" y="560"/>
                    <a:pt x="114" y="594"/>
                    <a:pt x="168" y="594"/>
                  </a:cubicBezTo>
                  <a:cubicBezTo>
                    <a:pt x="223" y="594"/>
                    <a:pt x="274" y="560"/>
                    <a:pt x="263" y="491"/>
                  </a:cubicBezTo>
                  <a:cubicBezTo>
                    <a:pt x="240" y="354"/>
                    <a:pt x="240" y="240"/>
                    <a:pt x="217" y="103"/>
                  </a:cubicBezTo>
                  <a:cubicBezTo>
                    <a:pt x="206" y="35"/>
                    <a:pt x="148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3040646" y="2493896"/>
              <a:ext cx="52294" cy="70933"/>
            </a:xfrm>
            <a:custGeom>
              <a:rect b="b" l="l" r="r" t="t"/>
              <a:pathLst>
                <a:path extrusionOk="0" h="685" w="505">
                  <a:moveTo>
                    <a:pt x="366" y="0"/>
                  </a:moveTo>
                  <a:cubicBezTo>
                    <a:pt x="332" y="0"/>
                    <a:pt x="298" y="18"/>
                    <a:pt x="275" y="63"/>
                  </a:cubicBezTo>
                  <a:cubicBezTo>
                    <a:pt x="184" y="222"/>
                    <a:pt x="116" y="359"/>
                    <a:pt x="47" y="519"/>
                  </a:cubicBezTo>
                  <a:cubicBezTo>
                    <a:pt x="0" y="613"/>
                    <a:pt x="71" y="685"/>
                    <a:pt x="142" y="685"/>
                  </a:cubicBezTo>
                  <a:cubicBezTo>
                    <a:pt x="175" y="685"/>
                    <a:pt x="208" y="669"/>
                    <a:pt x="230" y="633"/>
                  </a:cubicBezTo>
                  <a:cubicBezTo>
                    <a:pt x="298" y="474"/>
                    <a:pt x="390" y="314"/>
                    <a:pt x="458" y="154"/>
                  </a:cubicBezTo>
                  <a:cubicBezTo>
                    <a:pt x="504" y="77"/>
                    <a:pt x="436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2761466" y="2735901"/>
              <a:ext cx="61510" cy="48670"/>
            </a:xfrm>
            <a:custGeom>
              <a:rect b="b" l="l" r="r" t="t"/>
              <a:pathLst>
                <a:path extrusionOk="0" h="470" w="594">
                  <a:moveTo>
                    <a:pt x="429" y="1"/>
                  </a:moveTo>
                  <a:cubicBezTo>
                    <a:pt x="402" y="1"/>
                    <a:pt x="373" y="10"/>
                    <a:pt x="346" y="31"/>
                  </a:cubicBezTo>
                  <a:cubicBezTo>
                    <a:pt x="255" y="100"/>
                    <a:pt x="164" y="191"/>
                    <a:pt x="73" y="282"/>
                  </a:cubicBezTo>
                  <a:cubicBezTo>
                    <a:pt x="0" y="354"/>
                    <a:pt x="85" y="469"/>
                    <a:pt x="169" y="469"/>
                  </a:cubicBezTo>
                  <a:cubicBezTo>
                    <a:pt x="191" y="469"/>
                    <a:pt x="213" y="461"/>
                    <a:pt x="232" y="442"/>
                  </a:cubicBezTo>
                  <a:cubicBezTo>
                    <a:pt x="324" y="351"/>
                    <a:pt x="415" y="259"/>
                    <a:pt x="506" y="168"/>
                  </a:cubicBezTo>
                  <a:cubicBezTo>
                    <a:pt x="594" y="98"/>
                    <a:pt x="520" y="1"/>
                    <a:pt x="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2813347" y="2826924"/>
              <a:ext cx="41317" cy="60785"/>
            </a:xfrm>
            <a:custGeom>
              <a:rect b="b" l="l" r="r" t="t"/>
              <a:pathLst>
                <a:path extrusionOk="0" h="587" w="399">
                  <a:moveTo>
                    <a:pt x="132" y="0"/>
                  </a:moveTo>
                  <a:cubicBezTo>
                    <a:pt x="66" y="0"/>
                    <a:pt x="0" y="50"/>
                    <a:pt x="28" y="134"/>
                  </a:cubicBezTo>
                  <a:cubicBezTo>
                    <a:pt x="74" y="248"/>
                    <a:pt x="119" y="385"/>
                    <a:pt x="165" y="522"/>
                  </a:cubicBezTo>
                  <a:cubicBezTo>
                    <a:pt x="183" y="566"/>
                    <a:pt x="225" y="586"/>
                    <a:pt x="267" y="586"/>
                  </a:cubicBezTo>
                  <a:cubicBezTo>
                    <a:pt x="333" y="586"/>
                    <a:pt x="398" y="537"/>
                    <a:pt x="370" y="453"/>
                  </a:cubicBezTo>
                  <a:cubicBezTo>
                    <a:pt x="325" y="339"/>
                    <a:pt x="279" y="202"/>
                    <a:pt x="233" y="65"/>
                  </a:cubicBezTo>
                  <a:cubicBezTo>
                    <a:pt x="216" y="21"/>
                    <a:pt x="174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2945998" y="2880151"/>
              <a:ext cx="73212" cy="67723"/>
            </a:xfrm>
            <a:custGeom>
              <a:rect b="b" l="l" r="r" t="t"/>
              <a:pathLst>
                <a:path extrusionOk="0" h="654" w="707">
                  <a:moveTo>
                    <a:pt x="551" y="1"/>
                  </a:moveTo>
                  <a:cubicBezTo>
                    <a:pt x="527" y="1"/>
                    <a:pt x="503" y="9"/>
                    <a:pt x="482" y="30"/>
                  </a:cubicBezTo>
                  <a:cubicBezTo>
                    <a:pt x="322" y="167"/>
                    <a:pt x="185" y="327"/>
                    <a:pt x="71" y="464"/>
                  </a:cubicBezTo>
                  <a:cubicBezTo>
                    <a:pt x="1" y="552"/>
                    <a:pt x="66" y="654"/>
                    <a:pt x="141" y="654"/>
                  </a:cubicBezTo>
                  <a:cubicBezTo>
                    <a:pt x="164" y="654"/>
                    <a:pt x="187" y="645"/>
                    <a:pt x="208" y="624"/>
                  </a:cubicBezTo>
                  <a:cubicBezTo>
                    <a:pt x="345" y="464"/>
                    <a:pt x="482" y="327"/>
                    <a:pt x="619" y="190"/>
                  </a:cubicBezTo>
                  <a:cubicBezTo>
                    <a:pt x="707" y="102"/>
                    <a:pt x="632" y="1"/>
                    <a:pt x="5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3069123" y="2926957"/>
              <a:ext cx="26095" cy="56850"/>
            </a:xfrm>
            <a:custGeom>
              <a:rect b="b" l="l" r="r" t="t"/>
              <a:pathLst>
                <a:path extrusionOk="0" h="549" w="252">
                  <a:moveTo>
                    <a:pt x="115" y="1"/>
                  </a:moveTo>
                  <a:cubicBezTo>
                    <a:pt x="57" y="1"/>
                    <a:pt x="0" y="35"/>
                    <a:pt x="0" y="103"/>
                  </a:cubicBezTo>
                  <a:cubicBezTo>
                    <a:pt x="23" y="217"/>
                    <a:pt x="23" y="332"/>
                    <a:pt x="46" y="446"/>
                  </a:cubicBezTo>
                  <a:cubicBezTo>
                    <a:pt x="46" y="514"/>
                    <a:pt x="97" y="548"/>
                    <a:pt x="149" y="548"/>
                  </a:cubicBezTo>
                  <a:cubicBezTo>
                    <a:pt x="200" y="548"/>
                    <a:pt x="251" y="514"/>
                    <a:pt x="251" y="446"/>
                  </a:cubicBezTo>
                  <a:cubicBezTo>
                    <a:pt x="229" y="332"/>
                    <a:pt x="229" y="217"/>
                    <a:pt x="229" y="103"/>
                  </a:cubicBezTo>
                  <a:cubicBezTo>
                    <a:pt x="229" y="35"/>
                    <a:pt x="172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2664954" y="2462312"/>
              <a:ext cx="290775" cy="283941"/>
            </a:xfrm>
            <a:custGeom>
              <a:rect b="b" l="l" r="r" t="t"/>
              <a:pathLst>
                <a:path extrusionOk="0" h="2742" w="2808">
                  <a:moveTo>
                    <a:pt x="195" y="1"/>
                  </a:moveTo>
                  <a:cubicBezTo>
                    <a:pt x="182" y="1"/>
                    <a:pt x="171" y="1"/>
                    <a:pt x="160" y="2"/>
                  </a:cubicBezTo>
                  <a:cubicBezTo>
                    <a:pt x="0" y="48"/>
                    <a:pt x="69" y="208"/>
                    <a:pt x="114" y="231"/>
                  </a:cubicBezTo>
                  <a:cubicBezTo>
                    <a:pt x="183" y="276"/>
                    <a:pt x="548" y="413"/>
                    <a:pt x="548" y="413"/>
                  </a:cubicBezTo>
                  <a:cubicBezTo>
                    <a:pt x="548" y="413"/>
                    <a:pt x="662" y="482"/>
                    <a:pt x="594" y="505"/>
                  </a:cubicBezTo>
                  <a:cubicBezTo>
                    <a:pt x="525" y="527"/>
                    <a:pt x="457" y="550"/>
                    <a:pt x="457" y="550"/>
                  </a:cubicBezTo>
                  <a:cubicBezTo>
                    <a:pt x="457" y="550"/>
                    <a:pt x="411" y="664"/>
                    <a:pt x="388" y="687"/>
                  </a:cubicBezTo>
                  <a:cubicBezTo>
                    <a:pt x="343" y="710"/>
                    <a:pt x="320" y="756"/>
                    <a:pt x="320" y="801"/>
                  </a:cubicBezTo>
                  <a:cubicBezTo>
                    <a:pt x="320" y="847"/>
                    <a:pt x="320" y="893"/>
                    <a:pt x="274" y="938"/>
                  </a:cubicBezTo>
                  <a:cubicBezTo>
                    <a:pt x="206" y="984"/>
                    <a:pt x="206" y="1144"/>
                    <a:pt x="206" y="1144"/>
                  </a:cubicBezTo>
                  <a:cubicBezTo>
                    <a:pt x="206" y="1144"/>
                    <a:pt x="160" y="1212"/>
                    <a:pt x="183" y="1326"/>
                  </a:cubicBezTo>
                  <a:cubicBezTo>
                    <a:pt x="206" y="1440"/>
                    <a:pt x="320" y="1646"/>
                    <a:pt x="457" y="1692"/>
                  </a:cubicBezTo>
                  <a:cubicBezTo>
                    <a:pt x="525" y="1714"/>
                    <a:pt x="588" y="1720"/>
                    <a:pt x="634" y="1720"/>
                  </a:cubicBezTo>
                  <a:cubicBezTo>
                    <a:pt x="679" y="1720"/>
                    <a:pt x="708" y="1714"/>
                    <a:pt x="708" y="1714"/>
                  </a:cubicBezTo>
                  <a:lnTo>
                    <a:pt x="799" y="1600"/>
                  </a:lnTo>
                  <a:lnTo>
                    <a:pt x="890" y="1714"/>
                  </a:lnTo>
                  <a:lnTo>
                    <a:pt x="1781" y="2513"/>
                  </a:lnTo>
                  <a:lnTo>
                    <a:pt x="2077" y="2742"/>
                  </a:lnTo>
                  <a:lnTo>
                    <a:pt x="2808" y="1783"/>
                  </a:lnTo>
                  <a:cubicBezTo>
                    <a:pt x="2808" y="1783"/>
                    <a:pt x="2260" y="1600"/>
                    <a:pt x="1986" y="1281"/>
                  </a:cubicBezTo>
                  <a:cubicBezTo>
                    <a:pt x="1712" y="961"/>
                    <a:pt x="1575" y="482"/>
                    <a:pt x="1530" y="436"/>
                  </a:cubicBezTo>
                  <a:cubicBezTo>
                    <a:pt x="1484" y="390"/>
                    <a:pt x="1233" y="276"/>
                    <a:pt x="1027" y="231"/>
                  </a:cubicBezTo>
                  <a:cubicBezTo>
                    <a:pt x="834" y="166"/>
                    <a:pt x="397" y="1"/>
                    <a:pt x="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2671996" y="2448332"/>
              <a:ext cx="283734" cy="297921"/>
            </a:xfrm>
            <a:custGeom>
              <a:rect b="b" l="l" r="r" t="t"/>
              <a:pathLst>
                <a:path extrusionOk="0" fill="none" h="2877" w="2740">
                  <a:moveTo>
                    <a:pt x="663" y="617"/>
                  </a:moveTo>
                  <a:cubicBezTo>
                    <a:pt x="663" y="617"/>
                    <a:pt x="1" y="457"/>
                    <a:pt x="1" y="252"/>
                  </a:cubicBezTo>
                  <a:cubicBezTo>
                    <a:pt x="1" y="1"/>
                    <a:pt x="685" y="297"/>
                    <a:pt x="1119" y="389"/>
                  </a:cubicBezTo>
                  <a:cubicBezTo>
                    <a:pt x="1530" y="503"/>
                    <a:pt x="1484" y="662"/>
                    <a:pt x="1758" y="1187"/>
                  </a:cubicBezTo>
                  <a:cubicBezTo>
                    <a:pt x="2055" y="1712"/>
                    <a:pt x="2740" y="1918"/>
                    <a:pt x="2740" y="1918"/>
                  </a:cubicBezTo>
                  <a:lnTo>
                    <a:pt x="2009" y="2877"/>
                  </a:lnTo>
                  <a:cubicBezTo>
                    <a:pt x="2009" y="2877"/>
                    <a:pt x="1074" y="2146"/>
                    <a:pt x="891" y="1918"/>
                  </a:cubicBezTo>
                  <a:cubicBezTo>
                    <a:pt x="708" y="1690"/>
                    <a:pt x="457" y="1484"/>
                    <a:pt x="343" y="153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2681523" y="2561827"/>
              <a:ext cx="61510" cy="85120"/>
            </a:xfrm>
            <a:custGeom>
              <a:rect b="b" l="l" r="r" t="t"/>
              <a:pathLst>
                <a:path extrusionOk="0" fill="none" h="822" w="594">
                  <a:moveTo>
                    <a:pt x="593" y="616"/>
                  </a:moveTo>
                  <a:cubicBezTo>
                    <a:pt x="593" y="616"/>
                    <a:pt x="593" y="822"/>
                    <a:pt x="434" y="753"/>
                  </a:cubicBezTo>
                  <a:cubicBezTo>
                    <a:pt x="274" y="708"/>
                    <a:pt x="0" y="594"/>
                    <a:pt x="0" y="320"/>
                  </a:cubicBezTo>
                  <a:cubicBezTo>
                    <a:pt x="0" y="0"/>
                    <a:pt x="411" y="183"/>
                    <a:pt x="411" y="183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2683801" y="2545259"/>
              <a:ext cx="56850" cy="33137"/>
            </a:xfrm>
            <a:custGeom>
              <a:rect b="b" l="l" r="r" t="t"/>
              <a:pathLst>
                <a:path extrusionOk="0" fill="none" h="320" w="549">
                  <a:moveTo>
                    <a:pt x="549" y="46"/>
                  </a:moveTo>
                  <a:cubicBezTo>
                    <a:pt x="549" y="46"/>
                    <a:pt x="1" y="0"/>
                    <a:pt x="47" y="32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2697988" y="2523926"/>
              <a:ext cx="56850" cy="30859"/>
            </a:xfrm>
            <a:custGeom>
              <a:rect b="b" l="l" r="r" t="t"/>
              <a:pathLst>
                <a:path extrusionOk="0" fill="none" h="298" w="549">
                  <a:moveTo>
                    <a:pt x="549" y="92"/>
                  </a:moveTo>
                  <a:cubicBezTo>
                    <a:pt x="549" y="92"/>
                    <a:pt x="161" y="1"/>
                    <a:pt x="69" y="69"/>
                  </a:cubicBezTo>
                  <a:cubicBezTo>
                    <a:pt x="1" y="161"/>
                    <a:pt x="24" y="298"/>
                    <a:pt x="24" y="298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2709793" y="2500316"/>
              <a:ext cx="66377" cy="28477"/>
            </a:xfrm>
            <a:custGeom>
              <a:rect b="b" l="l" r="r" t="t"/>
              <a:pathLst>
                <a:path extrusionOk="0" fill="none" h="275" w="641">
                  <a:moveTo>
                    <a:pt x="1" y="275"/>
                  </a:moveTo>
                  <a:cubicBezTo>
                    <a:pt x="1" y="275"/>
                    <a:pt x="47" y="1"/>
                    <a:pt x="640" y="16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2842238" y="2228488"/>
              <a:ext cx="706746" cy="771880"/>
            </a:xfrm>
            <a:custGeom>
              <a:rect b="b" l="l" r="r" t="t"/>
              <a:pathLst>
                <a:path extrusionOk="0" h="7454" w="6825">
                  <a:moveTo>
                    <a:pt x="1872" y="1"/>
                  </a:moveTo>
                  <a:lnTo>
                    <a:pt x="2853" y="2694"/>
                  </a:lnTo>
                  <a:cubicBezTo>
                    <a:pt x="2853" y="2694"/>
                    <a:pt x="3355" y="3879"/>
                    <a:pt x="3447" y="4359"/>
                  </a:cubicBezTo>
                  <a:lnTo>
                    <a:pt x="3447" y="4359"/>
                  </a:lnTo>
                  <a:lnTo>
                    <a:pt x="1119" y="3539"/>
                  </a:lnTo>
                  <a:lnTo>
                    <a:pt x="0" y="5136"/>
                  </a:lnTo>
                  <a:cubicBezTo>
                    <a:pt x="0" y="5136"/>
                    <a:pt x="1938" y="7454"/>
                    <a:pt x="4054" y="7454"/>
                  </a:cubicBezTo>
                  <a:cubicBezTo>
                    <a:pt x="4140" y="7454"/>
                    <a:pt x="4227" y="7450"/>
                    <a:pt x="4314" y="7442"/>
                  </a:cubicBezTo>
                  <a:cubicBezTo>
                    <a:pt x="5501" y="7328"/>
                    <a:pt x="6825" y="5707"/>
                    <a:pt x="5296" y="3014"/>
                  </a:cubicBezTo>
                  <a:cubicBezTo>
                    <a:pt x="3789" y="298"/>
                    <a:pt x="1872" y="1"/>
                    <a:pt x="1872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2842238" y="2594861"/>
              <a:ext cx="191469" cy="234132"/>
            </a:xfrm>
            <a:custGeom>
              <a:rect b="b" l="l" r="r" t="t"/>
              <a:pathLst>
                <a:path extrusionOk="0" h="2261" w="1849">
                  <a:moveTo>
                    <a:pt x="1119" y="1"/>
                  </a:moveTo>
                  <a:lnTo>
                    <a:pt x="0" y="1598"/>
                  </a:lnTo>
                  <a:cubicBezTo>
                    <a:pt x="0" y="1598"/>
                    <a:pt x="251" y="1895"/>
                    <a:pt x="639" y="2260"/>
                  </a:cubicBezTo>
                  <a:lnTo>
                    <a:pt x="1849" y="252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2842238" y="2228488"/>
              <a:ext cx="706746" cy="791970"/>
            </a:xfrm>
            <a:custGeom>
              <a:rect b="b" l="l" r="r" t="t"/>
              <a:pathLst>
                <a:path extrusionOk="0" fill="none" h="7648" w="6825">
                  <a:moveTo>
                    <a:pt x="1872" y="1"/>
                  </a:moveTo>
                  <a:cubicBezTo>
                    <a:pt x="1872" y="1"/>
                    <a:pt x="3789" y="297"/>
                    <a:pt x="5296" y="3014"/>
                  </a:cubicBezTo>
                  <a:cubicBezTo>
                    <a:pt x="6825" y="5707"/>
                    <a:pt x="5501" y="7328"/>
                    <a:pt x="4314" y="7442"/>
                  </a:cubicBezTo>
                  <a:cubicBezTo>
                    <a:pt x="2100" y="7647"/>
                    <a:pt x="0" y="5136"/>
                    <a:pt x="0" y="5136"/>
                  </a:cubicBezTo>
                  <a:lnTo>
                    <a:pt x="1119" y="3539"/>
                  </a:lnTo>
                  <a:lnTo>
                    <a:pt x="3903" y="452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3137676" y="2507461"/>
              <a:ext cx="61510" cy="172622"/>
            </a:xfrm>
            <a:custGeom>
              <a:rect b="b" l="l" r="r" t="t"/>
              <a:pathLst>
                <a:path extrusionOk="0" fill="none" h="1667" w="594">
                  <a:moveTo>
                    <a:pt x="0" y="0"/>
                  </a:moveTo>
                  <a:cubicBezTo>
                    <a:pt x="0" y="0"/>
                    <a:pt x="502" y="1187"/>
                    <a:pt x="594" y="1666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2970126" y="2784882"/>
              <a:ext cx="67930" cy="72590"/>
            </a:xfrm>
            <a:custGeom>
              <a:rect b="b" l="l" r="r" t="t"/>
              <a:pathLst>
                <a:path extrusionOk="0" h="701" w="656">
                  <a:moveTo>
                    <a:pt x="157" y="0"/>
                  </a:moveTo>
                  <a:cubicBezTo>
                    <a:pt x="76" y="0"/>
                    <a:pt x="1" y="70"/>
                    <a:pt x="66" y="151"/>
                  </a:cubicBezTo>
                  <a:cubicBezTo>
                    <a:pt x="180" y="334"/>
                    <a:pt x="294" y="494"/>
                    <a:pt x="409" y="654"/>
                  </a:cubicBezTo>
                  <a:cubicBezTo>
                    <a:pt x="435" y="687"/>
                    <a:pt x="470" y="701"/>
                    <a:pt x="503" y="701"/>
                  </a:cubicBezTo>
                  <a:cubicBezTo>
                    <a:pt x="583" y="701"/>
                    <a:pt x="656" y="620"/>
                    <a:pt x="591" y="540"/>
                  </a:cubicBezTo>
                  <a:cubicBezTo>
                    <a:pt x="477" y="380"/>
                    <a:pt x="363" y="220"/>
                    <a:pt x="249" y="37"/>
                  </a:cubicBezTo>
                  <a:cubicBezTo>
                    <a:pt x="223" y="11"/>
                    <a:pt x="189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3026563" y="2701210"/>
              <a:ext cx="59128" cy="23921"/>
            </a:xfrm>
            <a:custGeom>
              <a:rect b="b" l="l" r="r" t="t"/>
              <a:pathLst>
                <a:path extrusionOk="0" h="231" w="571">
                  <a:moveTo>
                    <a:pt x="137" y="1"/>
                  </a:moveTo>
                  <a:cubicBezTo>
                    <a:pt x="1" y="1"/>
                    <a:pt x="1" y="206"/>
                    <a:pt x="137" y="229"/>
                  </a:cubicBezTo>
                  <a:lnTo>
                    <a:pt x="434" y="229"/>
                  </a:lnTo>
                  <a:cubicBezTo>
                    <a:pt x="441" y="230"/>
                    <a:pt x="447" y="231"/>
                    <a:pt x="453" y="231"/>
                  </a:cubicBezTo>
                  <a:cubicBezTo>
                    <a:pt x="571" y="231"/>
                    <a:pt x="565" y="24"/>
                    <a:pt x="434" y="24"/>
                  </a:cubicBezTo>
                  <a:cubicBezTo>
                    <a:pt x="343" y="24"/>
                    <a:pt x="252" y="24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3080721" y="2787160"/>
              <a:ext cx="67723" cy="37797"/>
            </a:xfrm>
            <a:custGeom>
              <a:rect b="b" l="l" r="r" t="t"/>
              <a:pathLst>
                <a:path extrusionOk="0" h="365" w="654">
                  <a:moveTo>
                    <a:pt x="156" y="0"/>
                  </a:moveTo>
                  <a:cubicBezTo>
                    <a:pt x="65" y="0"/>
                    <a:pt x="1" y="140"/>
                    <a:pt x="117" y="198"/>
                  </a:cubicBezTo>
                  <a:cubicBezTo>
                    <a:pt x="231" y="244"/>
                    <a:pt x="368" y="312"/>
                    <a:pt x="482" y="358"/>
                  </a:cubicBezTo>
                  <a:cubicBezTo>
                    <a:pt x="495" y="362"/>
                    <a:pt x="508" y="364"/>
                    <a:pt x="520" y="364"/>
                  </a:cubicBezTo>
                  <a:cubicBezTo>
                    <a:pt x="626" y="364"/>
                    <a:pt x="653" y="193"/>
                    <a:pt x="550" y="152"/>
                  </a:cubicBezTo>
                  <a:cubicBezTo>
                    <a:pt x="436" y="107"/>
                    <a:pt x="322" y="61"/>
                    <a:pt x="208" y="15"/>
                  </a:cubicBezTo>
                  <a:cubicBezTo>
                    <a:pt x="190" y="5"/>
                    <a:pt x="173" y="0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3116240" y="2897237"/>
              <a:ext cx="68862" cy="52501"/>
            </a:xfrm>
            <a:custGeom>
              <a:rect b="b" l="l" r="r" t="t"/>
              <a:pathLst>
                <a:path extrusionOk="0" h="507" w="665">
                  <a:moveTo>
                    <a:pt x="123" y="0"/>
                  </a:moveTo>
                  <a:cubicBezTo>
                    <a:pt x="43" y="0"/>
                    <a:pt x="1" y="134"/>
                    <a:pt x="93" y="208"/>
                  </a:cubicBezTo>
                  <a:cubicBezTo>
                    <a:pt x="207" y="299"/>
                    <a:pt x="344" y="390"/>
                    <a:pt x="481" y="482"/>
                  </a:cubicBezTo>
                  <a:cubicBezTo>
                    <a:pt x="499" y="499"/>
                    <a:pt x="517" y="507"/>
                    <a:pt x="534" y="507"/>
                  </a:cubicBezTo>
                  <a:cubicBezTo>
                    <a:pt x="608" y="507"/>
                    <a:pt x="665" y="373"/>
                    <a:pt x="573" y="299"/>
                  </a:cubicBezTo>
                  <a:cubicBezTo>
                    <a:pt x="458" y="208"/>
                    <a:pt x="321" y="116"/>
                    <a:pt x="184" y="25"/>
                  </a:cubicBezTo>
                  <a:cubicBezTo>
                    <a:pt x="163" y="8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3203846" y="2731966"/>
              <a:ext cx="71037" cy="26095"/>
            </a:xfrm>
            <a:custGeom>
              <a:rect b="b" l="l" r="r" t="t"/>
              <a:pathLst>
                <a:path extrusionOk="0" h="252" w="686">
                  <a:moveTo>
                    <a:pt x="548" y="1"/>
                  </a:moveTo>
                  <a:cubicBezTo>
                    <a:pt x="411" y="23"/>
                    <a:pt x="274" y="23"/>
                    <a:pt x="137" y="23"/>
                  </a:cubicBezTo>
                  <a:cubicBezTo>
                    <a:pt x="0" y="46"/>
                    <a:pt x="0" y="252"/>
                    <a:pt x="137" y="252"/>
                  </a:cubicBezTo>
                  <a:cubicBezTo>
                    <a:pt x="274" y="229"/>
                    <a:pt x="411" y="229"/>
                    <a:pt x="548" y="229"/>
                  </a:cubicBezTo>
                  <a:cubicBezTo>
                    <a:pt x="685" y="206"/>
                    <a:pt x="685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3230977" y="2837694"/>
              <a:ext cx="71658" cy="36347"/>
            </a:xfrm>
            <a:custGeom>
              <a:rect b="b" l="l" r="r" t="t"/>
              <a:pathLst>
                <a:path extrusionOk="0" h="351" w="692">
                  <a:moveTo>
                    <a:pt x="134" y="0"/>
                  </a:moveTo>
                  <a:cubicBezTo>
                    <a:pt x="28" y="0"/>
                    <a:pt x="1" y="171"/>
                    <a:pt x="104" y="212"/>
                  </a:cubicBezTo>
                  <a:lnTo>
                    <a:pt x="514" y="349"/>
                  </a:lnTo>
                  <a:cubicBezTo>
                    <a:pt x="522" y="350"/>
                    <a:pt x="529" y="351"/>
                    <a:pt x="535" y="351"/>
                  </a:cubicBezTo>
                  <a:cubicBezTo>
                    <a:pt x="656" y="351"/>
                    <a:pt x="691" y="165"/>
                    <a:pt x="583" y="144"/>
                  </a:cubicBezTo>
                  <a:cubicBezTo>
                    <a:pt x="446" y="98"/>
                    <a:pt x="309" y="52"/>
                    <a:pt x="172" y="7"/>
                  </a:cubicBezTo>
                  <a:cubicBezTo>
                    <a:pt x="159" y="2"/>
                    <a:pt x="146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3283686" y="2924990"/>
              <a:ext cx="67620" cy="35519"/>
            </a:xfrm>
            <a:custGeom>
              <a:rect b="b" l="l" r="r" t="t"/>
              <a:pathLst>
                <a:path extrusionOk="0" h="343" w="653">
                  <a:moveTo>
                    <a:pt x="460" y="1"/>
                  </a:moveTo>
                  <a:cubicBezTo>
                    <a:pt x="446" y="1"/>
                    <a:pt x="431" y="3"/>
                    <a:pt x="416" y="8"/>
                  </a:cubicBezTo>
                  <a:cubicBezTo>
                    <a:pt x="325" y="54"/>
                    <a:pt x="211" y="100"/>
                    <a:pt x="97" y="145"/>
                  </a:cubicBezTo>
                  <a:cubicBezTo>
                    <a:pt x="0" y="203"/>
                    <a:pt x="67" y="343"/>
                    <a:pt x="159" y="343"/>
                  </a:cubicBezTo>
                  <a:cubicBezTo>
                    <a:pt x="176" y="343"/>
                    <a:pt x="193" y="338"/>
                    <a:pt x="211" y="328"/>
                  </a:cubicBezTo>
                  <a:cubicBezTo>
                    <a:pt x="325" y="282"/>
                    <a:pt x="416" y="236"/>
                    <a:pt x="530" y="191"/>
                  </a:cubicBezTo>
                  <a:cubicBezTo>
                    <a:pt x="652" y="150"/>
                    <a:pt x="575" y="1"/>
                    <a:pt x="4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3378438" y="2806938"/>
              <a:ext cx="47841" cy="51880"/>
            </a:xfrm>
            <a:custGeom>
              <a:rect b="b" l="l" r="r" t="t"/>
              <a:pathLst>
                <a:path extrusionOk="0" h="501" w="462">
                  <a:moveTo>
                    <a:pt x="320" y="1"/>
                  </a:moveTo>
                  <a:cubicBezTo>
                    <a:pt x="287" y="1"/>
                    <a:pt x="253" y="16"/>
                    <a:pt x="232" y="53"/>
                  </a:cubicBezTo>
                  <a:cubicBezTo>
                    <a:pt x="186" y="167"/>
                    <a:pt x="118" y="258"/>
                    <a:pt x="49" y="349"/>
                  </a:cubicBezTo>
                  <a:cubicBezTo>
                    <a:pt x="0" y="431"/>
                    <a:pt x="79" y="501"/>
                    <a:pt x="154" y="501"/>
                  </a:cubicBezTo>
                  <a:cubicBezTo>
                    <a:pt x="183" y="501"/>
                    <a:pt x="212" y="490"/>
                    <a:pt x="232" y="463"/>
                  </a:cubicBezTo>
                  <a:cubicBezTo>
                    <a:pt x="300" y="349"/>
                    <a:pt x="369" y="258"/>
                    <a:pt x="414" y="167"/>
                  </a:cubicBezTo>
                  <a:cubicBezTo>
                    <a:pt x="461" y="73"/>
                    <a:pt x="391" y="1"/>
                    <a:pt x="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3309678" y="2743771"/>
              <a:ext cx="58093" cy="46599"/>
            </a:xfrm>
            <a:custGeom>
              <a:rect b="b" l="l" r="r" t="t"/>
              <a:pathLst>
                <a:path extrusionOk="0" h="450" w="561">
                  <a:moveTo>
                    <a:pt x="428" y="1"/>
                  </a:moveTo>
                  <a:cubicBezTo>
                    <a:pt x="410" y="1"/>
                    <a:pt x="391" y="7"/>
                    <a:pt x="371" y="24"/>
                  </a:cubicBezTo>
                  <a:cubicBezTo>
                    <a:pt x="279" y="92"/>
                    <a:pt x="188" y="160"/>
                    <a:pt x="97" y="229"/>
                  </a:cubicBezTo>
                  <a:cubicBezTo>
                    <a:pt x="0" y="306"/>
                    <a:pt x="67" y="449"/>
                    <a:pt x="146" y="449"/>
                  </a:cubicBezTo>
                  <a:cubicBezTo>
                    <a:pt x="160" y="449"/>
                    <a:pt x="174" y="445"/>
                    <a:pt x="188" y="434"/>
                  </a:cubicBezTo>
                  <a:cubicBezTo>
                    <a:pt x="279" y="343"/>
                    <a:pt x="371" y="275"/>
                    <a:pt x="485" y="206"/>
                  </a:cubicBezTo>
                  <a:cubicBezTo>
                    <a:pt x="560" y="150"/>
                    <a:pt x="511" y="1"/>
                    <a:pt x="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3285239" y="2626548"/>
              <a:ext cx="32205" cy="66481"/>
            </a:xfrm>
            <a:custGeom>
              <a:rect b="b" l="l" r="r" t="t"/>
              <a:pathLst>
                <a:path extrusionOk="0" h="642" w="311">
                  <a:moveTo>
                    <a:pt x="124" y="0"/>
                  </a:moveTo>
                  <a:cubicBezTo>
                    <a:pt x="64" y="0"/>
                    <a:pt x="0" y="49"/>
                    <a:pt x="13" y="128"/>
                  </a:cubicBezTo>
                  <a:cubicBezTo>
                    <a:pt x="59" y="265"/>
                    <a:pt x="82" y="402"/>
                    <a:pt x="82" y="539"/>
                  </a:cubicBezTo>
                  <a:cubicBezTo>
                    <a:pt x="93" y="608"/>
                    <a:pt x="150" y="642"/>
                    <a:pt x="204" y="642"/>
                  </a:cubicBezTo>
                  <a:cubicBezTo>
                    <a:pt x="259" y="642"/>
                    <a:pt x="310" y="608"/>
                    <a:pt x="310" y="539"/>
                  </a:cubicBezTo>
                  <a:cubicBezTo>
                    <a:pt x="287" y="379"/>
                    <a:pt x="264" y="242"/>
                    <a:pt x="219" y="83"/>
                  </a:cubicBezTo>
                  <a:cubicBezTo>
                    <a:pt x="209" y="25"/>
                    <a:pt x="168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3390036" y="2648605"/>
              <a:ext cx="37590" cy="62856"/>
            </a:xfrm>
            <a:custGeom>
              <a:rect b="b" l="l" r="r" t="t"/>
              <a:pathLst>
                <a:path extrusionOk="0" h="607" w="363">
                  <a:moveTo>
                    <a:pt x="135" y="0"/>
                  </a:moveTo>
                  <a:cubicBezTo>
                    <a:pt x="68" y="0"/>
                    <a:pt x="0" y="59"/>
                    <a:pt x="28" y="144"/>
                  </a:cubicBezTo>
                  <a:cubicBezTo>
                    <a:pt x="74" y="258"/>
                    <a:pt x="97" y="395"/>
                    <a:pt x="143" y="532"/>
                  </a:cubicBezTo>
                  <a:cubicBezTo>
                    <a:pt x="151" y="584"/>
                    <a:pt x="187" y="606"/>
                    <a:pt x="226" y="606"/>
                  </a:cubicBezTo>
                  <a:cubicBezTo>
                    <a:pt x="289" y="606"/>
                    <a:pt x="362" y="548"/>
                    <a:pt x="348" y="463"/>
                  </a:cubicBezTo>
                  <a:cubicBezTo>
                    <a:pt x="302" y="349"/>
                    <a:pt x="280" y="212"/>
                    <a:pt x="234" y="75"/>
                  </a:cubicBezTo>
                  <a:cubicBezTo>
                    <a:pt x="216" y="23"/>
                    <a:pt x="176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3200015" y="2536146"/>
              <a:ext cx="35208" cy="76008"/>
            </a:xfrm>
            <a:custGeom>
              <a:rect b="b" l="l" r="r" t="t"/>
              <a:pathLst>
                <a:path extrusionOk="0" h="734" w="340">
                  <a:moveTo>
                    <a:pt x="208" y="1"/>
                  </a:moveTo>
                  <a:cubicBezTo>
                    <a:pt x="166" y="1"/>
                    <a:pt x="124" y="21"/>
                    <a:pt x="106" y="66"/>
                  </a:cubicBezTo>
                  <a:cubicBezTo>
                    <a:pt x="83" y="248"/>
                    <a:pt x="60" y="431"/>
                    <a:pt x="15" y="591"/>
                  </a:cubicBezTo>
                  <a:cubicBezTo>
                    <a:pt x="0" y="675"/>
                    <a:pt x="74" y="734"/>
                    <a:pt x="137" y="734"/>
                  </a:cubicBezTo>
                  <a:cubicBezTo>
                    <a:pt x="176" y="734"/>
                    <a:pt x="211" y="711"/>
                    <a:pt x="220" y="659"/>
                  </a:cubicBezTo>
                  <a:cubicBezTo>
                    <a:pt x="266" y="476"/>
                    <a:pt x="288" y="317"/>
                    <a:pt x="311" y="134"/>
                  </a:cubicBezTo>
                  <a:cubicBezTo>
                    <a:pt x="339" y="50"/>
                    <a:pt x="274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3302326" y="2500938"/>
              <a:ext cx="48980" cy="74558"/>
            </a:xfrm>
            <a:custGeom>
              <a:rect b="b" l="l" r="r" t="t"/>
              <a:pathLst>
                <a:path extrusionOk="0" h="720" w="473">
                  <a:moveTo>
                    <a:pt x="138" y="1"/>
                  </a:moveTo>
                  <a:cubicBezTo>
                    <a:pt x="73" y="1"/>
                    <a:pt x="0" y="78"/>
                    <a:pt x="31" y="154"/>
                  </a:cubicBezTo>
                  <a:cubicBezTo>
                    <a:pt x="99" y="337"/>
                    <a:pt x="191" y="497"/>
                    <a:pt x="259" y="657"/>
                  </a:cubicBezTo>
                  <a:cubicBezTo>
                    <a:pt x="274" y="701"/>
                    <a:pt x="303" y="719"/>
                    <a:pt x="335" y="719"/>
                  </a:cubicBezTo>
                  <a:cubicBezTo>
                    <a:pt x="400" y="719"/>
                    <a:pt x="473" y="642"/>
                    <a:pt x="442" y="565"/>
                  </a:cubicBezTo>
                  <a:cubicBezTo>
                    <a:pt x="373" y="383"/>
                    <a:pt x="282" y="223"/>
                    <a:pt x="214" y="63"/>
                  </a:cubicBezTo>
                  <a:cubicBezTo>
                    <a:pt x="199" y="19"/>
                    <a:pt x="169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3224143" y="2433938"/>
              <a:ext cx="48463" cy="65859"/>
            </a:xfrm>
            <a:custGeom>
              <a:rect b="b" l="l" r="r" t="t"/>
              <a:pathLst>
                <a:path extrusionOk="0" h="636" w="468">
                  <a:moveTo>
                    <a:pt x="149" y="1"/>
                  </a:moveTo>
                  <a:cubicBezTo>
                    <a:pt x="82" y="1"/>
                    <a:pt x="0" y="82"/>
                    <a:pt x="33" y="162"/>
                  </a:cubicBezTo>
                  <a:lnTo>
                    <a:pt x="238" y="573"/>
                  </a:lnTo>
                  <a:cubicBezTo>
                    <a:pt x="260" y="617"/>
                    <a:pt x="293" y="635"/>
                    <a:pt x="327" y="635"/>
                  </a:cubicBezTo>
                  <a:cubicBezTo>
                    <a:pt x="398" y="635"/>
                    <a:pt x="467" y="552"/>
                    <a:pt x="421" y="459"/>
                  </a:cubicBezTo>
                  <a:cubicBezTo>
                    <a:pt x="352" y="322"/>
                    <a:pt x="284" y="185"/>
                    <a:pt x="215" y="48"/>
                  </a:cubicBezTo>
                  <a:cubicBezTo>
                    <a:pt x="202" y="15"/>
                    <a:pt x="177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3138608" y="2394899"/>
              <a:ext cx="31273" cy="57886"/>
            </a:xfrm>
            <a:custGeom>
              <a:rect b="b" l="l" r="r" t="t"/>
              <a:pathLst>
                <a:path extrusionOk="0" h="559" w="302">
                  <a:moveTo>
                    <a:pt x="177" y="0"/>
                  </a:moveTo>
                  <a:cubicBezTo>
                    <a:pt x="134" y="0"/>
                    <a:pt x="92" y="25"/>
                    <a:pt x="83" y="83"/>
                  </a:cubicBezTo>
                  <a:cubicBezTo>
                    <a:pt x="60" y="197"/>
                    <a:pt x="37" y="311"/>
                    <a:pt x="14" y="425"/>
                  </a:cubicBezTo>
                  <a:cubicBezTo>
                    <a:pt x="0" y="509"/>
                    <a:pt x="71" y="558"/>
                    <a:pt x="134" y="558"/>
                  </a:cubicBezTo>
                  <a:cubicBezTo>
                    <a:pt x="174" y="558"/>
                    <a:pt x="211" y="538"/>
                    <a:pt x="220" y="494"/>
                  </a:cubicBezTo>
                  <a:cubicBezTo>
                    <a:pt x="242" y="357"/>
                    <a:pt x="265" y="243"/>
                    <a:pt x="288" y="128"/>
                  </a:cubicBezTo>
                  <a:cubicBezTo>
                    <a:pt x="301" y="49"/>
                    <a:pt x="237" y="0"/>
                    <a:pt x="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2901263" y="2181785"/>
              <a:ext cx="231750" cy="168376"/>
            </a:xfrm>
            <a:custGeom>
              <a:rect b="b" l="l" r="r" t="t"/>
              <a:pathLst>
                <a:path extrusionOk="0" h="1626" w="2238">
                  <a:moveTo>
                    <a:pt x="1199" y="1"/>
                  </a:moveTo>
                  <a:cubicBezTo>
                    <a:pt x="1165" y="1"/>
                    <a:pt x="1131" y="7"/>
                    <a:pt x="1096" y="18"/>
                  </a:cubicBezTo>
                  <a:cubicBezTo>
                    <a:pt x="914" y="41"/>
                    <a:pt x="708" y="109"/>
                    <a:pt x="526" y="269"/>
                  </a:cubicBezTo>
                  <a:cubicBezTo>
                    <a:pt x="138" y="566"/>
                    <a:pt x="1" y="1000"/>
                    <a:pt x="229" y="1251"/>
                  </a:cubicBezTo>
                  <a:cubicBezTo>
                    <a:pt x="320" y="1353"/>
                    <a:pt x="417" y="1399"/>
                    <a:pt x="531" y="1399"/>
                  </a:cubicBezTo>
                  <a:cubicBezTo>
                    <a:pt x="646" y="1399"/>
                    <a:pt x="777" y="1353"/>
                    <a:pt x="937" y="1273"/>
                  </a:cubicBezTo>
                  <a:cubicBezTo>
                    <a:pt x="1175" y="1540"/>
                    <a:pt x="1396" y="1625"/>
                    <a:pt x="1589" y="1625"/>
                  </a:cubicBezTo>
                  <a:cubicBezTo>
                    <a:pt x="1711" y="1625"/>
                    <a:pt x="1821" y="1591"/>
                    <a:pt x="1918" y="1547"/>
                  </a:cubicBezTo>
                  <a:cubicBezTo>
                    <a:pt x="2192" y="1365"/>
                    <a:pt x="2238" y="863"/>
                    <a:pt x="1987" y="452"/>
                  </a:cubicBezTo>
                  <a:cubicBezTo>
                    <a:pt x="1850" y="269"/>
                    <a:pt x="1667" y="155"/>
                    <a:pt x="1484" y="87"/>
                  </a:cubicBezTo>
                  <a:cubicBezTo>
                    <a:pt x="1439" y="41"/>
                    <a:pt x="1370" y="18"/>
                    <a:pt x="1302" y="18"/>
                  </a:cubicBezTo>
                  <a:cubicBezTo>
                    <a:pt x="1268" y="7"/>
                    <a:pt x="1233" y="1"/>
                    <a:pt x="1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2901263" y="2181268"/>
              <a:ext cx="231750" cy="177385"/>
            </a:xfrm>
            <a:custGeom>
              <a:rect b="b" l="l" r="r" t="t"/>
              <a:pathLst>
                <a:path extrusionOk="0" fill="none" h="1713" w="2238">
                  <a:moveTo>
                    <a:pt x="1987" y="457"/>
                  </a:moveTo>
                  <a:cubicBezTo>
                    <a:pt x="1850" y="274"/>
                    <a:pt x="1667" y="160"/>
                    <a:pt x="1484" y="92"/>
                  </a:cubicBezTo>
                  <a:cubicBezTo>
                    <a:pt x="1439" y="46"/>
                    <a:pt x="1370" y="23"/>
                    <a:pt x="1302" y="23"/>
                  </a:cubicBezTo>
                  <a:cubicBezTo>
                    <a:pt x="1233" y="0"/>
                    <a:pt x="1165" y="0"/>
                    <a:pt x="1096" y="23"/>
                  </a:cubicBezTo>
                  <a:cubicBezTo>
                    <a:pt x="914" y="46"/>
                    <a:pt x="708" y="114"/>
                    <a:pt x="526" y="274"/>
                  </a:cubicBezTo>
                  <a:cubicBezTo>
                    <a:pt x="138" y="571"/>
                    <a:pt x="1" y="1005"/>
                    <a:pt x="229" y="1256"/>
                  </a:cubicBezTo>
                  <a:cubicBezTo>
                    <a:pt x="412" y="1461"/>
                    <a:pt x="617" y="1438"/>
                    <a:pt x="937" y="1278"/>
                  </a:cubicBezTo>
                  <a:cubicBezTo>
                    <a:pt x="1325" y="1712"/>
                    <a:pt x="1667" y="1667"/>
                    <a:pt x="1918" y="1552"/>
                  </a:cubicBezTo>
                  <a:cubicBezTo>
                    <a:pt x="2192" y="1370"/>
                    <a:pt x="2238" y="868"/>
                    <a:pt x="1987" y="4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2832711" y="1880962"/>
              <a:ext cx="326294" cy="397331"/>
            </a:xfrm>
            <a:custGeom>
              <a:rect b="b" l="l" r="r" t="t"/>
              <a:pathLst>
                <a:path extrusionOk="0" h="3837" w="3151">
                  <a:moveTo>
                    <a:pt x="1475" y="1"/>
                  </a:moveTo>
                  <a:cubicBezTo>
                    <a:pt x="1463" y="1"/>
                    <a:pt x="1451" y="1"/>
                    <a:pt x="1439" y="1"/>
                  </a:cubicBezTo>
                  <a:lnTo>
                    <a:pt x="777" y="24"/>
                  </a:lnTo>
                  <a:cubicBezTo>
                    <a:pt x="343" y="47"/>
                    <a:pt x="1" y="458"/>
                    <a:pt x="1" y="960"/>
                  </a:cubicBezTo>
                  <a:lnTo>
                    <a:pt x="46" y="2010"/>
                  </a:lnTo>
                  <a:cubicBezTo>
                    <a:pt x="69" y="2512"/>
                    <a:pt x="435" y="2900"/>
                    <a:pt x="891" y="2900"/>
                  </a:cubicBezTo>
                  <a:lnTo>
                    <a:pt x="1256" y="2877"/>
                  </a:lnTo>
                  <a:lnTo>
                    <a:pt x="1279" y="3425"/>
                  </a:lnTo>
                  <a:cubicBezTo>
                    <a:pt x="1302" y="3653"/>
                    <a:pt x="1484" y="3836"/>
                    <a:pt x="1713" y="3836"/>
                  </a:cubicBezTo>
                  <a:lnTo>
                    <a:pt x="1987" y="3836"/>
                  </a:lnTo>
                  <a:cubicBezTo>
                    <a:pt x="2215" y="3813"/>
                    <a:pt x="2398" y="3631"/>
                    <a:pt x="2375" y="3402"/>
                  </a:cubicBezTo>
                  <a:lnTo>
                    <a:pt x="2352" y="2763"/>
                  </a:lnTo>
                  <a:lnTo>
                    <a:pt x="2352" y="2740"/>
                  </a:lnTo>
                  <a:lnTo>
                    <a:pt x="2329" y="2101"/>
                  </a:lnTo>
                  <a:cubicBezTo>
                    <a:pt x="2329" y="2101"/>
                    <a:pt x="2329" y="2079"/>
                    <a:pt x="2329" y="2079"/>
                  </a:cubicBezTo>
                  <a:cubicBezTo>
                    <a:pt x="2420" y="2124"/>
                    <a:pt x="2534" y="2147"/>
                    <a:pt x="2649" y="2147"/>
                  </a:cubicBezTo>
                  <a:cubicBezTo>
                    <a:pt x="2922" y="2147"/>
                    <a:pt x="3151" y="1896"/>
                    <a:pt x="3151" y="1599"/>
                  </a:cubicBezTo>
                  <a:cubicBezTo>
                    <a:pt x="3151" y="1325"/>
                    <a:pt x="2900" y="1097"/>
                    <a:pt x="2603" y="1097"/>
                  </a:cubicBezTo>
                  <a:cubicBezTo>
                    <a:pt x="2489" y="1097"/>
                    <a:pt x="2375" y="1143"/>
                    <a:pt x="2306" y="1211"/>
                  </a:cubicBezTo>
                  <a:lnTo>
                    <a:pt x="2283" y="892"/>
                  </a:lnTo>
                  <a:cubicBezTo>
                    <a:pt x="2261" y="403"/>
                    <a:pt x="1915" y="1"/>
                    <a:pt x="1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2832711" y="1878684"/>
              <a:ext cx="326294" cy="399609"/>
            </a:xfrm>
            <a:custGeom>
              <a:rect b="b" l="l" r="r" t="t"/>
              <a:pathLst>
                <a:path extrusionOk="0" fill="none" h="3859" w="3151">
                  <a:moveTo>
                    <a:pt x="2603" y="1119"/>
                  </a:moveTo>
                  <a:cubicBezTo>
                    <a:pt x="2489" y="1119"/>
                    <a:pt x="2375" y="1165"/>
                    <a:pt x="2306" y="1233"/>
                  </a:cubicBezTo>
                  <a:lnTo>
                    <a:pt x="2283" y="914"/>
                  </a:lnTo>
                  <a:cubicBezTo>
                    <a:pt x="2261" y="411"/>
                    <a:pt x="1895" y="1"/>
                    <a:pt x="1439" y="23"/>
                  </a:cubicBezTo>
                  <a:lnTo>
                    <a:pt x="777" y="46"/>
                  </a:lnTo>
                  <a:cubicBezTo>
                    <a:pt x="343" y="69"/>
                    <a:pt x="1" y="480"/>
                    <a:pt x="1" y="982"/>
                  </a:cubicBezTo>
                  <a:lnTo>
                    <a:pt x="46" y="2032"/>
                  </a:lnTo>
                  <a:cubicBezTo>
                    <a:pt x="69" y="2534"/>
                    <a:pt x="435" y="2922"/>
                    <a:pt x="891" y="2922"/>
                  </a:cubicBezTo>
                  <a:lnTo>
                    <a:pt x="1256" y="2899"/>
                  </a:lnTo>
                  <a:lnTo>
                    <a:pt x="1279" y="3447"/>
                  </a:lnTo>
                  <a:cubicBezTo>
                    <a:pt x="1302" y="3675"/>
                    <a:pt x="1484" y="3858"/>
                    <a:pt x="1713" y="3858"/>
                  </a:cubicBezTo>
                  <a:lnTo>
                    <a:pt x="1987" y="3858"/>
                  </a:lnTo>
                  <a:cubicBezTo>
                    <a:pt x="2215" y="3835"/>
                    <a:pt x="2398" y="3653"/>
                    <a:pt x="2375" y="3424"/>
                  </a:cubicBezTo>
                  <a:lnTo>
                    <a:pt x="2352" y="2785"/>
                  </a:lnTo>
                  <a:lnTo>
                    <a:pt x="2352" y="2762"/>
                  </a:lnTo>
                  <a:lnTo>
                    <a:pt x="2329" y="2123"/>
                  </a:lnTo>
                  <a:cubicBezTo>
                    <a:pt x="2329" y="2123"/>
                    <a:pt x="2329" y="2101"/>
                    <a:pt x="2329" y="2101"/>
                  </a:cubicBezTo>
                  <a:cubicBezTo>
                    <a:pt x="2420" y="2146"/>
                    <a:pt x="2534" y="2169"/>
                    <a:pt x="2649" y="2169"/>
                  </a:cubicBezTo>
                  <a:cubicBezTo>
                    <a:pt x="2922" y="2169"/>
                    <a:pt x="3151" y="1918"/>
                    <a:pt x="3151" y="1621"/>
                  </a:cubicBezTo>
                  <a:cubicBezTo>
                    <a:pt x="3151" y="1347"/>
                    <a:pt x="2900" y="1119"/>
                    <a:pt x="2603" y="11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3071505" y="2020552"/>
              <a:ext cx="37900" cy="37900"/>
            </a:xfrm>
            <a:custGeom>
              <a:rect b="b" l="l" r="r" t="t"/>
              <a:pathLst>
                <a:path extrusionOk="0" fill="none" h="366" w="366">
                  <a:moveTo>
                    <a:pt x="23" y="365"/>
                  </a:moveTo>
                  <a:cubicBezTo>
                    <a:pt x="23" y="365"/>
                    <a:pt x="0" y="0"/>
                    <a:pt x="365" y="23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2941442" y="1996839"/>
              <a:ext cx="30859" cy="30859"/>
            </a:xfrm>
            <a:custGeom>
              <a:rect b="b" l="l" r="r" t="t"/>
              <a:pathLst>
                <a:path extrusionOk="0" h="298" w="298">
                  <a:moveTo>
                    <a:pt x="138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29"/>
                    <a:pt x="69" y="298"/>
                    <a:pt x="161" y="298"/>
                  </a:cubicBezTo>
                  <a:cubicBezTo>
                    <a:pt x="252" y="298"/>
                    <a:pt x="298" y="229"/>
                    <a:pt x="298" y="138"/>
                  </a:cubicBezTo>
                  <a:cubicBezTo>
                    <a:pt x="298" y="69"/>
                    <a:pt x="229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2844516" y="1999220"/>
              <a:ext cx="26199" cy="28477"/>
            </a:xfrm>
            <a:custGeom>
              <a:rect b="b" l="l" r="r" t="t"/>
              <a:pathLst>
                <a:path extrusionOk="0" h="275" w="253">
                  <a:moveTo>
                    <a:pt x="115" y="1"/>
                  </a:moveTo>
                  <a:cubicBezTo>
                    <a:pt x="47" y="1"/>
                    <a:pt x="1" y="69"/>
                    <a:pt x="1" y="138"/>
                  </a:cubicBezTo>
                  <a:cubicBezTo>
                    <a:pt x="1" y="206"/>
                    <a:pt x="69" y="275"/>
                    <a:pt x="138" y="275"/>
                  </a:cubicBezTo>
                  <a:cubicBezTo>
                    <a:pt x="206" y="252"/>
                    <a:pt x="252" y="206"/>
                    <a:pt x="252" y="138"/>
                  </a:cubicBezTo>
                  <a:cubicBezTo>
                    <a:pt x="252" y="69"/>
                    <a:pt x="18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2949209" y="1972814"/>
              <a:ext cx="36658" cy="17604"/>
            </a:xfrm>
            <a:custGeom>
              <a:rect b="b" l="l" r="r" t="t"/>
              <a:pathLst>
                <a:path extrusionOk="0" h="170" w="354">
                  <a:moveTo>
                    <a:pt x="45" y="0"/>
                  </a:moveTo>
                  <a:cubicBezTo>
                    <a:pt x="12" y="0"/>
                    <a:pt x="1" y="53"/>
                    <a:pt x="40" y="73"/>
                  </a:cubicBezTo>
                  <a:cubicBezTo>
                    <a:pt x="131" y="96"/>
                    <a:pt x="200" y="119"/>
                    <a:pt x="268" y="164"/>
                  </a:cubicBezTo>
                  <a:cubicBezTo>
                    <a:pt x="275" y="168"/>
                    <a:pt x="281" y="169"/>
                    <a:pt x="287" y="169"/>
                  </a:cubicBezTo>
                  <a:cubicBezTo>
                    <a:pt x="325" y="169"/>
                    <a:pt x="353" y="116"/>
                    <a:pt x="314" y="96"/>
                  </a:cubicBezTo>
                  <a:cubicBezTo>
                    <a:pt x="223" y="50"/>
                    <a:pt x="154" y="27"/>
                    <a:pt x="63" y="5"/>
                  </a:cubicBezTo>
                  <a:cubicBezTo>
                    <a:pt x="56" y="1"/>
                    <a:pt x="5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2837474" y="1982652"/>
              <a:ext cx="37900" cy="9630"/>
            </a:xfrm>
            <a:custGeom>
              <a:rect b="b" l="l" r="r" t="t"/>
              <a:pathLst>
                <a:path extrusionOk="0" h="93" w="366">
                  <a:moveTo>
                    <a:pt x="320" y="1"/>
                  </a:moveTo>
                  <a:cubicBezTo>
                    <a:pt x="229" y="1"/>
                    <a:pt x="137" y="1"/>
                    <a:pt x="46" y="24"/>
                  </a:cubicBezTo>
                  <a:cubicBezTo>
                    <a:pt x="0" y="24"/>
                    <a:pt x="23" y="92"/>
                    <a:pt x="69" y="92"/>
                  </a:cubicBezTo>
                  <a:cubicBezTo>
                    <a:pt x="160" y="69"/>
                    <a:pt x="229" y="69"/>
                    <a:pt x="320" y="69"/>
                  </a:cubicBezTo>
                  <a:cubicBezTo>
                    <a:pt x="366" y="69"/>
                    <a:pt x="36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2880035" y="1994353"/>
              <a:ext cx="30859" cy="54676"/>
            </a:xfrm>
            <a:custGeom>
              <a:rect b="b" l="l" r="r" t="t"/>
              <a:pathLst>
                <a:path extrusionOk="0" h="528" w="298">
                  <a:moveTo>
                    <a:pt x="46" y="413"/>
                  </a:moveTo>
                  <a:cubicBezTo>
                    <a:pt x="52" y="413"/>
                    <a:pt x="56" y="414"/>
                    <a:pt x="60" y="417"/>
                  </a:cubicBezTo>
                  <a:lnTo>
                    <a:pt x="60" y="417"/>
                  </a:lnTo>
                  <a:cubicBezTo>
                    <a:pt x="55" y="416"/>
                    <a:pt x="51" y="414"/>
                    <a:pt x="46" y="413"/>
                  </a:cubicBezTo>
                  <a:close/>
                  <a:moveTo>
                    <a:pt x="221" y="0"/>
                  </a:moveTo>
                  <a:cubicBezTo>
                    <a:pt x="207" y="0"/>
                    <a:pt x="192" y="7"/>
                    <a:pt x="183" y="25"/>
                  </a:cubicBezTo>
                  <a:cubicBezTo>
                    <a:pt x="160" y="162"/>
                    <a:pt x="92" y="299"/>
                    <a:pt x="23" y="413"/>
                  </a:cubicBezTo>
                  <a:cubicBezTo>
                    <a:pt x="0" y="436"/>
                    <a:pt x="23" y="459"/>
                    <a:pt x="46" y="481"/>
                  </a:cubicBezTo>
                  <a:cubicBezTo>
                    <a:pt x="114" y="504"/>
                    <a:pt x="160" y="504"/>
                    <a:pt x="229" y="527"/>
                  </a:cubicBezTo>
                  <a:cubicBezTo>
                    <a:pt x="274" y="527"/>
                    <a:pt x="297" y="459"/>
                    <a:pt x="251" y="459"/>
                  </a:cubicBezTo>
                  <a:cubicBezTo>
                    <a:pt x="198" y="441"/>
                    <a:pt x="144" y="437"/>
                    <a:pt x="90" y="425"/>
                  </a:cubicBezTo>
                  <a:lnTo>
                    <a:pt x="90" y="425"/>
                  </a:lnTo>
                  <a:cubicBezTo>
                    <a:pt x="168" y="299"/>
                    <a:pt x="210" y="173"/>
                    <a:pt x="251" y="48"/>
                  </a:cubicBezTo>
                  <a:cubicBezTo>
                    <a:pt x="266" y="20"/>
                    <a:pt x="245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2809101" y="1800605"/>
              <a:ext cx="345244" cy="217667"/>
            </a:xfrm>
            <a:custGeom>
              <a:rect b="b" l="l" r="r" t="t"/>
              <a:pathLst>
                <a:path extrusionOk="0" h="2102" w="3334">
                  <a:moveTo>
                    <a:pt x="1761" y="1"/>
                  </a:moveTo>
                  <a:cubicBezTo>
                    <a:pt x="1422" y="1"/>
                    <a:pt x="1069" y="115"/>
                    <a:pt x="731" y="344"/>
                  </a:cubicBezTo>
                  <a:cubicBezTo>
                    <a:pt x="1" y="800"/>
                    <a:pt x="46" y="1508"/>
                    <a:pt x="92" y="1622"/>
                  </a:cubicBezTo>
                  <a:cubicBezTo>
                    <a:pt x="115" y="1668"/>
                    <a:pt x="160" y="1713"/>
                    <a:pt x="229" y="1736"/>
                  </a:cubicBezTo>
                  <a:cubicBezTo>
                    <a:pt x="297" y="1736"/>
                    <a:pt x="411" y="1736"/>
                    <a:pt x="617" y="1668"/>
                  </a:cubicBezTo>
                  <a:cubicBezTo>
                    <a:pt x="1187" y="1531"/>
                    <a:pt x="1553" y="1006"/>
                    <a:pt x="1553" y="1006"/>
                  </a:cubicBezTo>
                  <a:lnTo>
                    <a:pt x="1553" y="1006"/>
                  </a:lnTo>
                  <a:cubicBezTo>
                    <a:pt x="1553" y="1006"/>
                    <a:pt x="1507" y="1097"/>
                    <a:pt x="1712" y="1531"/>
                  </a:cubicBezTo>
                  <a:cubicBezTo>
                    <a:pt x="1872" y="1827"/>
                    <a:pt x="2260" y="2010"/>
                    <a:pt x="2443" y="2101"/>
                  </a:cubicBezTo>
                  <a:cubicBezTo>
                    <a:pt x="2511" y="2010"/>
                    <a:pt x="2648" y="1896"/>
                    <a:pt x="2831" y="1873"/>
                  </a:cubicBezTo>
                  <a:cubicBezTo>
                    <a:pt x="2945" y="1873"/>
                    <a:pt x="3105" y="1942"/>
                    <a:pt x="3196" y="2010"/>
                  </a:cubicBezTo>
                  <a:cubicBezTo>
                    <a:pt x="3333" y="1713"/>
                    <a:pt x="3287" y="914"/>
                    <a:pt x="2785" y="412"/>
                  </a:cubicBezTo>
                  <a:cubicBezTo>
                    <a:pt x="2487" y="138"/>
                    <a:pt x="2133" y="1"/>
                    <a:pt x="1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2877653" y="2090244"/>
              <a:ext cx="56850" cy="31480"/>
            </a:xfrm>
            <a:custGeom>
              <a:rect b="b" l="l" r="r" t="t"/>
              <a:pathLst>
                <a:path extrusionOk="0" h="304" w="549">
                  <a:moveTo>
                    <a:pt x="514" y="0"/>
                  </a:moveTo>
                  <a:cubicBezTo>
                    <a:pt x="497" y="0"/>
                    <a:pt x="480" y="12"/>
                    <a:pt x="480" y="35"/>
                  </a:cubicBezTo>
                  <a:cubicBezTo>
                    <a:pt x="468" y="160"/>
                    <a:pt x="377" y="223"/>
                    <a:pt x="283" y="223"/>
                  </a:cubicBezTo>
                  <a:cubicBezTo>
                    <a:pt x="189" y="223"/>
                    <a:pt x="92" y="160"/>
                    <a:pt x="69" y="35"/>
                  </a:cubicBezTo>
                  <a:cubicBezTo>
                    <a:pt x="69" y="17"/>
                    <a:pt x="59" y="10"/>
                    <a:pt x="47" y="10"/>
                  </a:cubicBezTo>
                  <a:cubicBezTo>
                    <a:pt x="27" y="10"/>
                    <a:pt x="1" y="29"/>
                    <a:pt x="1" y="58"/>
                  </a:cubicBezTo>
                  <a:cubicBezTo>
                    <a:pt x="23" y="223"/>
                    <a:pt x="146" y="303"/>
                    <a:pt x="270" y="303"/>
                  </a:cubicBezTo>
                  <a:cubicBezTo>
                    <a:pt x="403" y="303"/>
                    <a:pt x="537" y="212"/>
                    <a:pt x="548" y="35"/>
                  </a:cubicBezTo>
                  <a:cubicBezTo>
                    <a:pt x="548" y="12"/>
                    <a:pt x="53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2104730" y="3646654"/>
              <a:ext cx="165580" cy="219946"/>
            </a:xfrm>
            <a:custGeom>
              <a:rect b="b" l="l" r="r" t="t"/>
              <a:pathLst>
                <a:path extrusionOk="0" h="2124" w="1599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8"/>
            <p:cNvSpPr/>
            <p:nvPr/>
          </p:nvSpPr>
          <p:spPr>
            <a:xfrm>
              <a:off x="2104730" y="3646654"/>
              <a:ext cx="165580" cy="219946"/>
            </a:xfrm>
            <a:custGeom>
              <a:rect b="b" l="l" r="r" t="t"/>
              <a:pathLst>
                <a:path extrusionOk="0" fill="none" h="2124" w="1599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8"/>
            <p:cNvSpPr/>
            <p:nvPr/>
          </p:nvSpPr>
          <p:spPr>
            <a:xfrm>
              <a:off x="2128341" y="3646654"/>
              <a:ext cx="12012" cy="205759"/>
            </a:xfrm>
            <a:custGeom>
              <a:rect b="b" l="l" r="r" t="t"/>
              <a:pathLst>
                <a:path extrusionOk="0" fill="none" h="1987" w="116">
                  <a:moveTo>
                    <a:pt x="1" y="1"/>
                  </a:moveTo>
                  <a:lnTo>
                    <a:pt x="115" y="198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8"/>
            <p:cNvSpPr/>
            <p:nvPr/>
          </p:nvSpPr>
          <p:spPr>
            <a:xfrm>
              <a:off x="2166241" y="3646654"/>
              <a:ext cx="11909" cy="205759"/>
            </a:xfrm>
            <a:custGeom>
              <a:rect b="b" l="l" r="r" t="t"/>
              <a:pathLst>
                <a:path extrusionOk="0" fill="none" h="1987" w="115">
                  <a:moveTo>
                    <a:pt x="0" y="1"/>
                  </a:moveTo>
                  <a:lnTo>
                    <a:pt x="114" y="198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2199275" y="3644376"/>
              <a:ext cx="4867" cy="210419"/>
            </a:xfrm>
            <a:custGeom>
              <a:rect b="b" l="l" r="r" t="t"/>
              <a:pathLst>
                <a:path extrusionOk="0" fill="none" h="2032" w="47">
                  <a:moveTo>
                    <a:pt x="1" y="0"/>
                  </a:moveTo>
                  <a:lnTo>
                    <a:pt x="46" y="203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8"/>
            <p:cNvSpPr/>
            <p:nvPr/>
          </p:nvSpPr>
          <p:spPr>
            <a:xfrm>
              <a:off x="2230030" y="3646654"/>
              <a:ext cx="4867" cy="210522"/>
            </a:xfrm>
            <a:custGeom>
              <a:rect b="b" l="l" r="r" t="t"/>
              <a:pathLst>
                <a:path extrusionOk="0" fill="none" h="2033" w="47">
                  <a:moveTo>
                    <a:pt x="0" y="1"/>
                  </a:moveTo>
                  <a:lnTo>
                    <a:pt x="46" y="203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1823479" y="3805091"/>
              <a:ext cx="494049" cy="302580"/>
            </a:xfrm>
            <a:custGeom>
              <a:rect b="b" l="l" r="r" t="t"/>
              <a:pathLst>
                <a:path extrusionOk="0" h="2922" w="4771">
                  <a:moveTo>
                    <a:pt x="4611" y="0"/>
                  </a:moveTo>
                  <a:lnTo>
                    <a:pt x="2374" y="206"/>
                  </a:lnTo>
                  <a:lnTo>
                    <a:pt x="2329" y="1301"/>
                  </a:lnTo>
                  <a:lnTo>
                    <a:pt x="0" y="2922"/>
                  </a:lnTo>
                  <a:lnTo>
                    <a:pt x="4771" y="2831"/>
                  </a:lnTo>
                  <a:lnTo>
                    <a:pt x="4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8"/>
            <p:cNvSpPr/>
            <p:nvPr/>
          </p:nvSpPr>
          <p:spPr>
            <a:xfrm>
              <a:off x="1823479" y="3805091"/>
              <a:ext cx="494049" cy="302580"/>
            </a:xfrm>
            <a:custGeom>
              <a:rect b="b" l="l" r="r" t="t"/>
              <a:pathLst>
                <a:path extrusionOk="0" fill="none" h="2922" w="4771">
                  <a:moveTo>
                    <a:pt x="0" y="2922"/>
                  </a:moveTo>
                  <a:lnTo>
                    <a:pt x="4771" y="2831"/>
                  </a:lnTo>
                  <a:lnTo>
                    <a:pt x="4611" y="0"/>
                  </a:lnTo>
                  <a:lnTo>
                    <a:pt x="2374" y="206"/>
                  </a:lnTo>
                  <a:lnTo>
                    <a:pt x="2329" y="130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8"/>
            <p:cNvSpPr/>
            <p:nvPr/>
          </p:nvSpPr>
          <p:spPr>
            <a:xfrm>
              <a:off x="1967626" y="3982375"/>
              <a:ext cx="30859" cy="66274"/>
            </a:xfrm>
            <a:custGeom>
              <a:rect b="b" l="l" r="r" t="t"/>
              <a:pathLst>
                <a:path extrusionOk="0" fill="none" h="640" w="298">
                  <a:moveTo>
                    <a:pt x="1" y="0"/>
                  </a:moveTo>
                  <a:lnTo>
                    <a:pt x="298" y="63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8"/>
            <p:cNvSpPr/>
            <p:nvPr/>
          </p:nvSpPr>
          <p:spPr>
            <a:xfrm>
              <a:off x="2012568" y="3956383"/>
              <a:ext cx="30859" cy="66274"/>
            </a:xfrm>
            <a:custGeom>
              <a:rect b="b" l="l" r="r" t="t"/>
              <a:pathLst>
                <a:path extrusionOk="0" fill="none" h="640" w="298">
                  <a:moveTo>
                    <a:pt x="0" y="0"/>
                  </a:moveTo>
                  <a:lnTo>
                    <a:pt x="297" y="63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8"/>
            <p:cNvSpPr/>
            <p:nvPr/>
          </p:nvSpPr>
          <p:spPr>
            <a:xfrm>
              <a:off x="1918024" y="3800328"/>
              <a:ext cx="127784" cy="144249"/>
            </a:xfrm>
            <a:custGeom>
              <a:rect b="b" l="l" r="r" t="t"/>
              <a:pathLst>
                <a:path extrusionOk="0" fill="none" h="1393" w="1234">
                  <a:moveTo>
                    <a:pt x="1233" y="1393"/>
                  </a:moveTo>
                  <a:cubicBezTo>
                    <a:pt x="1233" y="1393"/>
                    <a:pt x="0" y="914"/>
                    <a:pt x="183" y="571"/>
                  </a:cubicBezTo>
                  <a:cubicBezTo>
                    <a:pt x="503" y="1"/>
                    <a:pt x="1233" y="1393"/>
                    <a:pt x="1233" y="1393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8"/>
            <p:cNvSpPr/>
            <p:nvPr/>
          </p:nvSpPr>
          <p:spPr>
            <a:xfrm>
              <a:off x="2014950" y="3823938"/>
              <a:ext cx="33137" cy="123020"/>
            </a:xfrm>
            <a:custGeom>
              <a:rect b="b" l="l" r="r" t="t"/>
              <a:pathLst>
                <a:path extrusionOk="0" fill="none" h="1188" w="320">
                  <a:moveTo>
                    <a:pt x="0" y="1"/>
                  </a:moveTo>
                  <a:lnTo>
                    <a:pt x="320" y="1188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8"/>
            <p:cNvSpPr/>
            <p:nvPr/>
          </p:nvSpPr>
          <p:spPr>
            <a:xfrm>
              <a:off x="2118917" y="3890005"/>
              <a:ext cx="120639" cy="118568"/>
            </a:xfrm>
            <a:custGeom>
              <a:rect b="b" l="l" r="r" t="t"/>
              <a:pathLst>
                <a:path extrusionOk="0" h="1145" w="1165">
                  <a:moveTo>
                    <a:pt x="609" y="0"/>
                  </a:moveTo>
                  <a:cubicBezTo>
                    <a:pt x="596" y="0"/>
                    <a:pt x="584" y="1"/>
                    <a:pt x="571" y="2"/>
                  </a:cubicBezTo>
                  <a:cubicBezTo>
                    <a:pt x="252" y="2"/>
                    <a:pt x="1" y="276"/>
                    <a:pt x="1" y="595"/>
                  </a:cubicBezTo>
                  <a:cubicBezTo>
                    <a:pt x="22" y="901"/>
                    <a:pt x="254" y="1145"/>
                    <a:pt x="554" y="1145"/>
                  </a:cubicBezTo>
                  <a:cubicBezTo>
                    <a:pt x="567" y="1145"/>
                    <a:pt x="581" y="1144"/>
                    <a:pt x="594" y="1143"/>
                  </a:cubicBezTo>
                  <a:cubicBezTo>
                    <a:pt x="914" y="1143"/>
                    <a:pt x="1165" y="869"/>
                    <a:pt x="1165" y="550"/>
                  </a:cubicBezTo>
                  <a:cubicBezTo>
                    <a:pt x="1143" y="244"/>
                    <a:pt x="891" y="0"/>
                    <a:pt x="609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8"/>
            <p:cNvSpPr/>
            <p:nvPr/>
          </p:nvSpPr>
          <p:spPr>
            <a:xfrm>
              <a:off x="1601254" y="3207069"/>
              <a:ext cx="248319" cy="271929"/>
            </a:xfrm>
            <a:custGeom>
              <a:rect b="b" l="l" r="r" t="t"/>
              <a:pathLst>
                <a:path extrusionOk="0" h="2626" w="2398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8"/>
            <p:cNvSpPr/>
            <p:nvPr/>
          </p:nvSpPr>
          <p:spPr>
            <a:xfrm>
              <a:off x="1601254" y="3207069"/>
              <a:ext cx="248319" cy="271929"/>
            </a:xfrm>
            <a:custGeom>
              <a:rect b="b" l="l" r="r" t="t"/>
              <a:pathLst>
                <a:path extrusionOk="0" fill="none" h="2626" w="2398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8"/>
            <p:cNvSpPr/>
            <p:nvPr/>
          </p:nvSpPr>
          <p:spPr>
            <a:xfrm>
              <a:off x="1620204" y="3223638"/>
              <a:ext cx="127784" cy="160817"/>
            </a:xfrm>
            <a:custGeom>
              <a:rect b="b" l="l" r="r" t="t"/>
              <a:pathLst>
                <a:path extrusionOk="0" fill="none" h="1553" w="1234">
                  <a:moveTo>
                    <a:pt x="1233" y="0"/>
                  </a:moveTo>
                  <a:lnTo>
                    <a:pt x="0" y="155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8"/>
            <p:cNvSpPr/>
            <p:nvPr/>
          </p:nvSpPr>
          <p:spPr>
            <a:xfrm>
              <a:off x="1646196" y="3247248"/>
              <a:ext cx="127784" cy="160817"/>
            </a:xfrm>
            <a:custGeom>
              <a:rect b="b" l="l" r="r" t="t"/>
              <a:pathLst>
                <a:path extrusionOk="0" fill="none" h="1553" w="1234">
                  <a:moveTo>
                    <a:pt x="1233" y="0"/>
                  </a:moveTo>
                  <a:lnTo>
                    <a:pt x="1" y="155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8"/>
            <p:cNvSpPr/>
            <p:nvPr/>
          </p:nvSpPr>
          <p:spPr>
            <a:xfrm>
              <a:off x="1665146" y="3268477"/>
              <a:ext cx="134825" cy="158539"/>
            </a:xfrm>
            <a:custGeom>
              <a:rect b="b" l="l" r="r" t="t"/>
              <a:pathLst>
                <a:path extrusionOk="0" fill="none" h="1531" w="1302">
                  <a:moveTo>
                    <a:pt x="1301" y="1"/>
                  </a:moveTo>
                  <a:lnTo>
                    <a:pt x="0" y="153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8"/>
            <p:cNvSpPr/>
            <p:nvPr/>
          </p:nvSpPr>
          <p:spPr>
            <a:xfrm>
              <a:off x="1686375" y="3289809"/>
              <a:ext cx="134825" cy="160817"/>
            </a:xfrm>
            <a:custGeom>
              <a:rect b="b" l="l" r="r" t="t"/>
              <a:pathLst>
                <a:path extrusionOk="0" fill="none" h="1553" w="1302">
                  <a:moveTo>
                    <a:pt x="1302" y="0"/>
                  </a:moveTo>
                  <a:lnTo>
                    <a:pt x="1" y="155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8"/>
            <p:cNvSpPr/>
            <p:nvPr/>
          </p:nvSpPr>
          <p:spPr>
            <a:xfrm>
              <a:off x="1211272" y="3315801"/>
              <a:ext cx="557941" cy="368854"/>
            </a:xfrm>
            <a:custGeom>
              <a:rect b="b" l="l" r="r" t="t"/>
              <a:pathLst>
                <a:path extrusionOk="0" h="3562" w="5388">
                  <a:moveTo>
                    <a:pt x="3607" y="0"/>
                  </a:moveTo>
                  <a:lnTo>
                    <a:pt x="2831" y="799"/>
                  </a:lnTo>
                  <a:lnTo>
                    <a:pt x="1" y="434"/>
                  </a:ln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8"/>
            <p:cNvSpPr/>
            <p:nvPr/>
          </p:nvSpPr>
          <p:spPr>
            <a:xfrm>
              <a:off x="1211272" y="3315801"/>
              <a:ext cx="557941" cy="368854"/>
            </a:xfrm>
            <a:custGeom>
              <a:rect b="b" l="l" r="r" t="t"/>
              <a:pathLst>
                <a:path extrusionOk="0" fill="none" h="3562" w="5388">
                  <a:moveTo>
                    <a:pt x="1" y="434"/>
                  </a:move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lnTo>
                    <a:pt x="2831" y="79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8"/>
            <p:cNvSpPr/>
            <p:nvPr/>
          </p:nvSpPr>
          <p:spPr>
            <a:xfrm>
              <a:off x="1381513" y="3363021"/>
              <a:ext cx="21332" cy="71037"/>
            </a:xfrm>
            <a:custGeom>
              <a:rect b="b" l="l" r="r" t="t"/>
              <a:pathLst>
                <a:path extrusionOk="0" fill="none" h="686" w="206">
                  <a:moveTo>
                    <a:pt x="206" y="1"/>
                  </a:moveTo>
                  <a:lnTo>
                    <a:pt x="0" y="686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8"/>
            <p:cNvSpPr/>
            <p:nvPr/>
          </p:nvSpPr>
          <p:spPr>
            <a:xfrm>
              <a:off x="1431115" y="3374930"/>
              <a:ext cx="21332" cy="70933"/>
            </a:xfrm>
            <a:custGeom>
              <a:rect b="b" l="l" r="r" t="t"/>
              <a:pathLst>
                <a:path extrusionOk="0" fill="none" h="685" w="206">
                  <a:moveTo>
                    <a:pt x="206" y="0"/>
                  </a:moveTo>
                  <a:lnTo>
                    <a:pt x="0" y="685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8"/>
            <p:cNvSpPr/>
            <p:nvPr/>
          </p:nvSpPr>
          <p:spPr>
            <a:xfrm>
              <a:off x="1423970" y="3230680"/>
              <a:ext cx="101792" cy="158435"/>
            </a:xfrm>
            <a:custGeom>
              <a:rect b="b" l="l" r="r" t="t"/>
              <a:pathLst>
                <a:path extrusionOk="0" fill="none" h="1530" w="983">
                  <a:moveTo>
                    <a:pt x="594" y="1530"/>
                  </a:moveTo>
                  <a:cubicBezTo>
                    <a:pt x="594" y="1530"/>
                    <a:pt x="1" y="343"/>
                    <a:pt x="389" y="206"/>
                  </a:cubicBezTo>
                  <a:cubicBezTo>
                    <a:pt x="982" y="1"/>
                    <a:pt x="594" y="1530"/>
                    <a:pt x="594" y="1530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8"/>
            <p:cNvSpPr/>
            <p:nvPr/>
          </p:nvSpPr>
          <p:spPr>
            <a:xfrm>
              <a:off x="1487863" y="3278004"/>
              <a:ext cx="56850" cy="115875"/>
            </a:xfrm>
            <a:custGeom>
              <a:rect b="b" l="l" r="r" t="t"/>
              <a:pathLst>
                <a:path extrusionOk="0" fill="none" h="1119" w="549">
                  <a:moveTo>
                    <a:pt x="548" y="0"/>
                  </a:moveTo>
                  <a:lnTo>
                    <a:pt x="0" y="111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8"/>
            <p:cNvSpPr/>
            <p:nvPr/>
          </p:nvSpPr>
          <p:spPr>
            <a:xfrm>
              <a:off x="1516236" y="3421943"/>
              <a:ext cx="132444" cy="118671"/>
            </a:xfrm>
            <a:custGeom>
              <a:rect b="b" l="l" r="r" t="t"/>
              <a:pathLst>
                <a:path extrusionOk="0" h="1146" w="1279">
                  <a:moveTo>
                    <a:pt x="640" y="1"/>
                  </a:moveTo>
                  <a:cubicBezTo>
                    <a:pt x="480" y="1"/>
                    <a:pt x="319" y="70"/>
                    <a:pt x="206" y="208"/>
                  </a:cubicBezTo>
                  <a:cubicBezTo>
                    <a:pt x="0" y="436"/>
                    <a:pt x="23" y="801"/>
                    <a:pt x="274" y="1007"/>
                  </a:cubicBezTo>
                  <a:cubicBezTo>
                    <a:pt x="377" y="1099"/>
                    <a:pt x="507" y="1146"/>
                    <a:pt x="638" y="1146"/>
                  </a:cubicBezTo>
                  <a:cubicBezTo>
                    <a:pt x="799" y="1146"/>
                    <a:pt x="960" y="1076"/>
                    <a:pt x="1073" y="938"/>
                  </a:cubicBezTo>
                  <a:cubicBezTo>
                    <a:pt x="1278" y="687"/>
                    <a:pt x="1256" y="322"/>
                    <a:pt x="1004" y="139"/>
                  </a:cubicBezTo>
                  <a:cubicBezTo>
                    <a:pt x="902" y="47"/>
                    <a:pt x="771" y="1"/>
                    <a:pt x="640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8"/>
            <p:cNvSpPr/>
            <p:nvPr/>
          </p:nvSpPr>
          <p:spPr>
            <a:xfrm>
              <a:off x="1610781" y="2686402"/>
              <a:ext cx="1564782" cy="991101"/>
            </a:xfrm>
            <a:custGeom>
              <a:rect b="b" l="l" r="r" t="t"/>
              <a:pathLst>
                <a:path extrusionOk="0" h="9571" w="15111">
                  <a:moveTo>
                    <a:pt x="5801" y="1"/>
                  </a:moveTo>
                  <a:cubicBezTo>
                    <a:pt x="5412" y="1"/>
                    <a:pt x="4939" y="110"/>
                    <a:pt x="4360" y="532"/>
                  </a:cubicBezTo>
                  <a:cubicBezTo>
                    <a:pt x="4360" y="532"/>
                    <a:pt x="2716" y="1764"/>
                    <a:pt x="2534" y="1924"/>
                  </a:cubicBezTo>
                  <a:cubicBezTo>
                    <a:pt x="2351" y="2084"/>
                    <a:pt x="0" y="4321"/>
                    <a:pt x="0" y="4321"/>
                  </a:cubicBezTo>
                  <a:lnTo>
                    <a:pt x="3036" y="6946"/>
                  </a:lnTo>
                  <a:lnTo>
                    <a:pt x="3995" y="5873"/>
                  </a:lnTo>
                  <a:lnTo>
                    <a:pt x="3698" y="9525"/>
                  </a:lnTo>
                  <a:lnTo>
                    <a:pt x="7350" y="9571"/>
                  </a:lnTo>
                  <a:lnTo>
                    <a:pt x="7281" y="5896"/>
                  </a:lnTo>
                  <a:cubicBezTo>
                    <a:pt x="7281" y="5896"/>
                    <a:pt x="7263" y="5801"/>
                    <a:pt x="7379" y="5801"/>
                  </a:cubicBezTo>
                  <a:cubicBezTo>
                    <a:pt x="7391" y="5801"/>
                    <a:pt x="7404" y="5802"/>
                    <a:pt x="7418" y="5804"/>
                  </a:cubicBezTo>
                  <a:cubicBezTo>
                    <a:pt x="7578" y="5804"/>
                    <a:pt x="10157" y="5873"/>
                    <a:pt x="10157" y="5873"/>
                  </a:cubicBezTo>
                  <a:cubicBezTo>
                    <a:pt x="10157" y="5873"/>
                    <a:pt x="10637" y="5896"/>
                    <a:pt x="10842" y="5964"/>
                  </a:cubicBezTo>
                  <a:cubicBezTo>
                    <a:pt x="10998" y="6016"/>
                    <a:pt x="12039" y="6253"/>
                    <a:pt x="12900" y="6253"/>
                  </a:cubicBezTo>
                  <a:cubicBezTo>
                    <a:pt x="13171" y="6253"/>
                    <a:pt x="13425" y="6230"/>
                    <a:pt x="13627" y="6170"/>
                  </a:cubicBezTo>
                  <a:cubicBezTo>
                    <a:pt x="14449" y="5919"/>
                    <a:pt x="14745" y="5531"/>
                    <a:pt x="14859" y="5280"/>
                  </a:cubicBezTo>
                  <a:cubicBezTo>
                    <a:pt x="14974" y="5006"/>
                    <a:pt x="15088" y="4663"/>
                    <a:pt x="15088" y="4412"/>
                  </a:cubicBezTo>
                  <a:cubicBezTo>
                    <a:pt x="15111" y="4138"/>
                    <a:pt x="13148" y="3020"/>
                    <a:pt x="13148" y="3020"/>
                  </a:cubicBezTo>
                  <a:lnTo>
                    <a:pt x="12417" y="2609"/>
                  </a:lnTo>
                  <a:cubicBezTo>
                    <a:pt x="12417" y="2609"/>
                    <a:pt x="9975" y="1422"/>
                    <a:pt x="9290" y="1125"/>
                  </a:cubicBezTo>
                  <a:cubicBezTo>
                    <a:pt x="8628" y="851"/>
                    <a:pt x="6985" y="212"/>
                    <a:pt x="6528" y="98"/>
                  </a:cubicBezTo>
                  <a:cubicBezTo>
                    <a:pt x="6325" y="60"/>
                    <a:pt x="6086" y="1"/>
                    <a:pt x="5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8"/>
            <p:cNvSpPr/>
            <p:nvPr/>
          </p:nvSpPr>
          <p:spPr>
            <a:xfrm>
              <a:off x="1610781" y="2675218"/>
              <a:ext cx="1337898" cy="730459"/>
            </a:xfrm>
            <a:custGeom>
              <a:rect b="b" l="l" r="r" t="t"/>
              <a:pathLst>
                <a:path extrusionOk="0" fill="none" h="7054" w="12920">
                  <a:moveTo>
                    <a:pt x="12919" y="2991"/>
                  </a:moveTo>
                  <a:cubicBezTo>
                    <a:pt x="12919" y="2991"/>
                    <a:pt x="7236" y="1"/>
                    <a:pt x="5638" y="92"/>
                  </a:cubicBezTo>
                  <a:cubicBezTo>
                    <a:pt x="4063" y="183"/>
                    <a:pt x="0" y="4429"/>
                    <a:pt x="0" y="4429"/>
                  </a:cubicBezTo>
                  <a:lnTo>
                    <a:pt x="3036" y="7054"/>
                  </a:lnTo>
                  <a:lnTo>
                    <a:pt x="3995" y="5935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8"/>
            <p:cNvSpPr/>
            <p:nvPr/>
          </p:nvSpPr>
          <p:spPr>
            <a:xfrm>
              <a:off x="2116536" y="2989607"/>
              <a:ext cx="1118160" cy="420837"/>
            </a:xfrm>
            <a:custGeom>
              <a:rect b="b" l="l" r="r" t="t"/>
              <a:pathLst>
                <a:path extrusionOk="0" fill="none" h="4064" w="10798">
                  <a:moveTo>
                    <a:pt x="1" y="1"/>
                  </a:moveTo>
                  <a:cubicBezTo>
                    <a:pt x="1" y="1"/>
                    <a:pt x="4680" y="2717"/>
                    <a:pt x="6004" y="3059"/>
                  </a:cubicBezTo>
                  <a:cubicBezTo>
                    <a:pt x="7305" y="3379"/>
                    <a:pt x="10797" y="4063"/>
                    <a:pt x="10158" y="27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8"/>
            <p:cNvSpPr/>
            <p:nvPr/>
          </p:nvSpPr>
          <p:spPr>
            <a:xfrm>
              <a:off x="1993618" y="3025022"/>
              <a:ext cx="378277" cy="652484"/>
            </a:xfrm>
            <a:custGeom>
              <a:rect b="b" l="l" r="r" t="t"/>
              <a:pathLst>
                <a:path extrusionOk="0" fill="none" h="6301" w="3653">
                  <a:moveTo>
                    <a:pt x="1781" y="1"/>
                  </a:moveTo>
                  <a:cubicBezTo>
                    <a:pt x="1781" y="1"/>
                    <a:pt x="594" y="69"/>
                    <a:pt x="457" y="914"/>
                  </a:cubicBezTo>
                  <a:cubicBezTo>
                    <a:pt x="343" y="1758"/>
                    <a:pt x="1" y="6255"/>
                    <a:pt x="1" y="6255"/>
                  </a:cubicBezTo>
                  <a:lnTo>
                    <a:pt x="3653" y="6301"/>
                  </a:lnTo>
                  <a:lnTo>
                    <a:pt x="3584" y="1667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8"/>
            <p:cNvSpPr/>
            <p:nvPr/>
          </p:nvSpPr>
          <p:spPr>
            <a:xfrm>
              <a:off x="2364753" y="3287427"/>
              <a:ext cx="338099" cy="7145"/>
            </a:xfrm>
            <a:custGeom>
              <a:rect b="b" l="l" r="r" t="t"/>
              <a:pathLst>
                <a:path extrusionOk="0" fill="none" h="69" w="3265">
                  <a:moveTo>
                    <a:pt x="0" y="0"/>
                  </a:moveTo>
                  <a:lnTo>
                    <a:pt x="3264" y="69"/>
                  </a:ln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8"/>
            <p:cNvSpPr/>
            <p:nvPr/>
          </p:nvSpPr>
          <p:spPr>
            <a:xfrm>
              <a:off x="2544418" y="3294469"/>
              <a:ext cx="668949" cy="1304865"/>
            </a:xfrm>
            <a:custGeom>
              <a:rect b="b" l="l" r="r" t="t"/>
              <a:pathLst>
                <a:path extrusionOk="0" h="12601" w="6460">
                  <a:moveTo>
                    <a:pt x="0" y="1"/>
                  </a:moveTo>
                  <a:lnTo>
                    <a:pt x="0" y="12601"/>
                  </a:lnTo>
                  <a:lnTo>
                    <a:pt x="6460" y="12601"/>
                  </a:lnTo>
                  <a:lnTo>
                    <a:pt x="646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8"/>
            <p:cNvSpPr/>
            <p:nvPr/>
          </p:nvSpPr>
          <p:spPr>
            <a:xfrm>
              <a:off x="1691138" y="4102912"/>
              <a:ext cx="666567" cy="501194"/>
            </a:xfrm>
            <a:custGeom>
              <a:rect b="b" l="l" r="r" t="t"/>
              <a:pathLst>
                <a:path extrusionOk="0" h="4840" w="6437">
                  <a:moveTo>
                    <a:pt x="0" y="0"/>
                  </a:moveTo>
                  <a:lnTo>
                    <a:pt x="0" y="4839"/>
                  </a:lnTo>
                  <a:lnTo>
                    <a:pt x="6437" y="4839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8"/>
            <p:cNvSpPr/>
            <p:nvPr/>
          </p:nvSpPr>
          <p:spPr>
            <a:xfrm>
              <a:off x="835476" y="3748344"/>
              <a:ext cx="666671" cy="850994"/>
            </a:xfrm>
            <a:custGeom>
              <a:rect b="b" l="l" r="r" t="t"/>
              <a:pathLst>
                <a:path extrusionOk="0" h="8218" w="6438">
                  <a:moveTo>
                    <a:pt x="0" y="0"/>
                  </a:moveTo>
                  <a:lnTo>
                    <a:pt x="0" y="8218"/>
                  </a:lnTo>
                  <a:lnTo>
                    <a:pt x="6437" y="8218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97" name="Google Shape;897;p38"/>
          <p:cNvCxnSpPr/>
          <p:nvPr/>
        </p:nvCxnSpPr>
        <p:spPr>
          <a:xfrm>
            <a:off x="558863" y="4604100"/>
            <a:ext cx="3058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8" name="Google Shape;898;p38"/>
          <p:cNvSpPr/>
          <p:nvPr/>
        </p:nvSpPr>
        <p:spPr>
          <a:xfrm rot="900041">
            <a:off x="1786335" y="1687149"/>
            <a:ext cx="251005" cy="252403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38"/>
          <p:cNvSpPr/>
          <p:nvPr/>
        </p:nvSpPr>
        <p:spPr>
          <a:xfrm rot="900041">
            <a:off x="1274645" y="1951176"/>
            <a:ext cx="520755" cy="52075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38"/>
          <p:cNvSpPr/>
          <p:nvPr/>
        </p:nvSpPr>
        <p:spPr>
          <a:xfrm>
            <a:off x="3589227" y="1141687"/>
            <a:ext cx="658919" cy="65891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39"/>
          <p:cNvSpPr txBox="1"/>
          <p:nvPr>
            <p:ph idx="13" type="subTitle"/>
          </p:nvPr>
        </p:nvSpPr>
        <p:spPr>
          <a:xfrm>
            <a:off x="5851612" y="3316800"/>
            <a:ext cx="20757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Making</a:t>
            </a:r>
            <a:r>
              <a:rPr lang="en">
                <a:solidFill>
                  <a:schemeClr val="dk1"/>
                </a:solidFill>
              </a:rPr>
              <a:t> cloud deployment easier</a:t>
            </a:r>
            <a:endParaRPr/>
          </a:p>
        </p:txBody>
      </p:sp>
      <p:sp>
        <p:nvSpPr>
          <p:cNvPr id="906" name="Google Shape;906;p39"/>
          <p:cNvSpPr txBox="1"/>
          <p:nvPr>
            <p:ph idx="9" type="title"/>
          </p:nvPr>
        </p:nvSpPr>
        <p:spPr>
          <a:xfrm>
            <a:off x="5851613" y="2832000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Azure Script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907" name="Google Shape;907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908" name="Google Shape;908;p39"/>
          <p:cNvSpPr txBox="1"/>
          <p:nvPr>
            <p:ph idx="2" type="title"/>
          </p:nvPr>
        </p:nvSpPr>
        <p:spPr>
          <a:xfrm>
            <a:off x="2210375" y="1618850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MSI Installer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909" name="Google Shape;909;p39"/>
          <p:cNvSpPr txBox="1"/>
          <p:nvPr>
            <p:ph idx="1" type="subTitle"/>
          </p:nvPr>
        </p:nvSpPr>
        <p:spPr>
          <a:xfrm>
            <a:off x="2210375" y="2103650"/>
            <a:ext cx="20757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Creating the native application</a:t>
            </a:r>
            <a:endParaRPr/>
          </a:p>
        </p:txBody>
      </p:sp>
      <p:sp>
        <p:nvSpPr>
          <p:cNvPr id="910" name="Google Shape;910;p39"/>
          <p:cNvSpPr txBox="1"/>
          <p:nvPr>
            <p:ph idx="3" type="title"/>
          </p:nvPr>
        </p:nvSpPr>
        <p:spPr>
          <a:xfrm>
            <a:off x="5851574" y="1618850"/>
            <a:ext cx="23238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API Authentication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911" name="Google Shape;911;p39"/>
          <p:cNvSpPr txBox="1"/>
          <p:nvPr>
            <p:ph idx="4" type="subTitle"/>
          </p:nvPr>
        </p:nvSpPr>
        <p:spPr>
          <a:xfrm>
            <a:off x="5851642" y="2103650"/>
            <a:ext cx="20757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Securing the application’s API</a:t>
            </a:r>
            <a:endParaRPr/>
          </a:p>
        </p:txBody>
      </p:sp>
      <p:sp>
        <p:nvSpPr>
          <p:cNvPr id="912" name="Google Shape;912;p39"/>
          <p:cNvSpPr txBox="1"/>
          <p:nvPr>
            <p:ph idx="7" type="title"/>
          </p:nvPr>
        </p:nvSpPr>
        <p:spPr>
          <a:xfrm>
            <a:off x="2210387" y="2795863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Data Transfer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913" name="Google Shape;913;p39"/>
          <p:cNvSpPr txBox="1"/>
          <p:nvPr>
            <p:ph idx="8" type="subTitle"/>
          </p:nvPr>
        </p:nvSpPr>
        <p:spPr>
          <a:xfrm>
            <a:off x="2210388" y="3280663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Moving from native to cloud</a:t>
            </a:r>
            <a:endParaRPr/>
          </a:p>
        </p:txBody>
      </p:sp>
      <p:sp>
        <p:nvSpPr>
          <p:cNvPr id="914" name="Google Shape;914;p39"/>
          <p:cNvSpPr/>
          <p:nvPr/>
        </p:nvSpPr>
        <p:spPr>
          <a:xfrm>
            <a:off x="1216663" y="3051900"/>
            <a:ext cx="5727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39"/>
          <p:cNvSpPr/>
          <p:nvPr/>
        </p:nvSpPr>
        <p:spPr>
          <a:xfrm>
            <a:off x="4877850" y="1838750"/>
            <a:ext cx="5727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39"/>
          <p:cNvSpPr/>
          <p:nvPr/>
        </p:nvSpPr>
        <p:spPr>
          <a:xfrm>
            <a:off x="4877850" y="2983613"/>
            <a:ext cx="5727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39"/>
          <p:cNvSpPr/>
          <p:nvPr/>
        </p:nvSpPr>
        <p:spPr>
          <a:xfrm>
            <a:off x="1216663" y="1838750"/>
            <a:ext cx="5727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8" name="Google Shape;91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125" y="1934200"/>
            <a:ext cx="381801" cy="38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" name="Google Shape;91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4313" y="1934200"/>
            <a:ext cx="299766" cy="38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" name="Google Shape;920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260625" y="3095850"/>
            <a:ext cx="484800" cy="48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" name="Google Shape;921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73300" y="3079081"/>
            <a:ext cx="381798" cy="381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40"/>
          <p:cNvSpPr/>
          <p:nvPr/>
        </p:nvSpPr>
        <p:spPr>
          <a:xfrm>
            <a:off x="713100" y="2107050"/>
            <a:ext cx="929400" cy="929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40"/>
          <p:cNvSpPr/>
          <p:nvPr/>
        </p:nvSpPr>
        <p:spPr>
          <a:xfrm>
            <a:off x="1954775" y="2370416"/>
            <a:ext cx="2158963" cy="4395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Installer</a:t>
            </a:r>
          </a:p>
        </p:txBody>
      </p:sp>
      <p:sp>
        <p:nvSpPr>
          <p:cNvPr id="928" name="Google Shape;928;p40"/>
          <p:cNvSpPr txBox="1"/>
          <p:nvPr>
            <p:ph type="title"/>
          </p:nvPr>
        </p:nvSpPr>
        <p:spPr>
          <a:xfrm>
            <a:off x="1954775" y="1572750"/>
            <a:ext cx="25068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MSI</a:t>
            </a:r>
            <a:endParaRPr/>
          </a:p>
        </p:txBody>
      </p:sp>
      <p:sp>
        <p:nvSpPr>
          <p:cNvPr id="929" name="Google Shape;929;p40"/>
          <p:cNvSpPr txBox="1"/>
          <p:nvPr>
            <p:ph idx="2" type="title"/>
          </p:nvPr>
        </p:nvSpPr>
        <p:spPr>
          <a:xfrm>
            <a:off x="756850" y="226180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30" name="Google Shape;930;p40"/>
          <p:cNvSpPr txBox="1"/>
          <p:nvPr>
            <p:ph idx="1" type="subTitle"/>
          </p:nvPr>
        </p:nvSpPr>
        <p:spPr>
          <a:xfrm>
            <a:off x="1954775" y="2855850"/>
            <a:ext cx="2717700" cy="71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Creating the native application</a:t>
            </a:r>
            <a:endParaRPr/>
          </a:p>
        </p:txBody>
      </p:sp>
      <p:cxnSp>
        <p:nvCxnSpPr>
          <p:cNvPr id="931" name="Google Shape;931;p40"/>
          <p:cNvCxnSpPr/>
          <p:nvPr/>
        </p:nvCxnSpPr>
        <p:spPr>
          <a:xfrm>
            <a:off x="6320000" y="4101400"/>
            <a:ext cx="195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2" name="Google Shape;932;p40"/>
          <p:cNvSpPr/>
          <p:nvPr/>
        </p:nvSpPr>
        <p:spPr>
          <a:xfrm rot="900041">
            <a:off x="6097635" y="2887374"/>
            <a:ext cx="251005" cy="252403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40"/>
          <p:cNvSpPr/>
          <p:nvPr/>
        </p:nvSpPr>
        <p:spPr>
          <a:xfrm rot="900041">
            <a:off x="5585945" y="3151401"/>
            <a:ext cx="520755" cy="52075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40"/>
          <p:cNvSpPr/>
          <p:nvPr/>
        </p:nvSpPr>
        <p:spPr>
          <a:xfrm rot="900132">
            <a:off x="7835510" y="969972"/>
            <a:ext cx="395257" cy="395257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" name="Google Shape;935;p40"/>
          <p:cNvGrpSpPr/>
          <p:nvPr/>
        </p:nvGrpSpPr>
        <p:grpSpPr>
          <a:xfrm>
            <a:off x="6316275" y="1926329"/>
            <a:ext cx="1958936" cy="2174476"/>
            <a:chOff x="1730325" y="3627675"/>
            <a:chExt cx="1165825" cy="1294100"/>
          </a:xfrm>
        </p:grpSpPr>
        <p:sp>
          <p:nvSpPr>
            <p:cNvPr id="936" name="Google Shape;936;p40"/>
            <p:cNvSpPr/>
            <p:nvPr/>
          </p:nvSpPr>
          <p:spPr>
            <a:xfrm>
              <a:off x="2354600" y="4446975"/>
              <a:ext cx="128975" cy="471375"/>
            </a:xfrm>
            <a:custGeom>
              <a:rect b="b" l="l" r="r" t="t"/>
              <a:pathLst>
                <a:path extrusionOk="0" h="18855" w="5159">
                  <a:moveTo>
                    <a:pt x="5113" y="1"/>
                  </a:moveTo>
                  <a:cubicBezTo>
                    <a:pt x="5067" y="1"/>
                    <a:pt x="5022" y="24"/>
                    <a:pt x="4999" y="69"/>
                  </a:cubicBezTo>
                  <a:lnTo>
                    <a:pt x="23" y="18763"/>
                  </a:lnTo>
                  <a:cubicBezTo>
                    <a:pt x="0" y="18809"/>
                    <a:pt x="23" y="18854"/>
                    <a:pt x="69" y="18854"/>
                  </a:cubicBezTo>
                  <a:lnTo>
                    <a:pt x="91" y="18854"/>
                  </a:lnTo>
                  <a:cubicBezTo>
                    <a:pt x="137" y="18854"/>
                    <a:pt x="160" y="18832"/>
                    <a:pt x="160" y="18809"/>
                  </a:cubicBezTo>
                  <a:lnTo>
                    <a:pt x="5159" y="92"/>
                  </a:lnTo>
                  <a:cubicBezTo>
                    <a:pt x="5159" y="69"/>
                    <a:pt x="5136" y="24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0"/>
            <p:cNvSpPr/>
            <p:nvPr/>
          </p:nvSpPr>
          <p:spPr>
            <a:xfrm>
              <a:off x="2597100" y="4446975"/>
              <a:ext cx="144975" cy="467375"/>
            </a:xfrm>
            <a:custGeom>
              <a:rect b="b" l="l" r="r" t="t"/>
              <a:pathLst>
                <a:path extrusionOk="0" h="18695" w="5799">
                  <a:moveTo>
                    <a:pt x="69" y="1"/>
                  </a:moveTo>
                  <a:cubicBezTo>
                    <a:pt x="24" y="24"/>
                    <a:pt x="1" y="69"/>
                    <a:pt x="24" y="115"/>
                  </a:cubicBezTo>
                  <a:lnTo>
                    <a:pt x="5639" y="18626"/>
                  </a:lnTo>
                  <a:cubicBezTo>
                    <a:pt x="5661" y="18672"/>
                    <a:pt x="5684" y="18695"/>
                    <a:pt x="5707" y="18695"/>
                  </a:cubicBezTo>
                  <a:lnTo>
                    <a:pt x="5730" y="18695"/>
                  </a:lnTo>
                  <a:cubicBezTo>
                    <a:pt x="5776" y="18672"/>
                    <a:pt x="5798" y="18626"/>
                    <a:pt x="5798" y="18581"/>
                  </a:cubicBezTo>
                  <a:lnTo>
                    <a:pt x="161" y="69"/>
                  </a:lnTo>
                  <a:cubicBezTo>
                    <a:pt x="138" y="24"/>
                    <a:pt x="115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0"/>
            <p:cNvSpPr/>
            <p:nvPr/>
          </p:nvSpPr>
          <p:spPr>
            <a:xfrm>
              <a:off x="2376275" y="3842675"/>
              <a:ext cx="414875" cy="615175"/>
            </a:xfrm>
            <a:custGeom>
              <a:rect b="b" l="l" r="r" t="t"/>
              <a:pathLst>
                <a:path extrusionOk="0" h="24607" w="16595">
                  <a:moveTo>
                    <a:pt x="9382" y="1"/>
                  </a:moveTo>
                  <a:cubicBezTo>
                    <a:pt x="6780" y="1"/>
                    <a:pt x="4680" y="2101"/>
                    <a:pt x="4680" y="4680"/>
                  </a:cubicBezTo>
                  <a:lnTo>
                    <a:pt x="4680" y="21936"/>
                  </a:lnTo>
                  <a:lnTo>
                    <a:pt x="0" y="21936"/>
                  </a:lnTo>
                  <a:lnTo>
                    <a:pt x="0" y="24606"/>
                  </a:lnTo>
                  <a:lnTo>
                    <a:pt x="13924" y="24606"/>
                  </a:lnTo>
                  <a:cubicBezTo>
                    <a:pt x="15385" y="24606"/>
                    <a:pt x="16594" y="23397"/>
                    <a:pt x="16594" y="21936"/>
                  </a:cubicBezTo>
                  <a:lnTo>
                    <a:pt x="16594" y="4680"/>
                  </a:lnTo>
                  <a:cubicBezTo>
                    <a:pt x="16594" y="2101"/>
                    <a:pt x="14494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0"/>
            <p:cNvSpPr/>
            <p:nvPr/>
          </p:nvSpPr>
          <p:spPr>
            <a:xfrm>
              <a:off x="2223350" y="3799275"/>
              <a:ext cx="288750" cy="352100"/>
            </a:xfrm>
            <a:custGeom>
              <a:rect b="b" l="l" r="r" t="t"/>
              <a:pathLst>
                <a:path extrusionOk="0" h="14084" w="11550">
                  <a:moveTo>
                    <a:pt x="637" y="0"/>
                  </a:moveTo>
                  <a:cubicBezTo>
                    <a:pt x="484" y="0"/>
                    <a:pt x="322" y="193"/>
                    <a:pt x="365" y="344"/>
                  </a:cubicBezTo>
                  <a:cubicBezTo>
                    <a:pt x="365" y="436"/>
                    <a:pt x="411" y="481"/>
                    <a:pt x="457" y="550"/>
                  </a:cubicBezTo>
                  <a:cubicBezTo>
                    <a:pt x="708" y="938"/>
                    <a:pt x="959" y="1326"/>
                    <a:pt x="1233" y="1691"/>
                  </a:cubicBezTo>
                  <a:cubicBezTo>
                    <a:pt x="1400" y="1933"/>
                    <a:pt x="1507" y="2114"/>
                    <a:pt x="1627" y="2284"/>
                  </a:cubicBezTo>
                  <a:lnTo>
                    <a:pt x="1627" y="2284"/>
                  </a:lnTo>
                  <a:cubicBezTo>
                    <a:pt x="1591" y="2238"/>
                    <a:pt x="1554" y="2195"/>
                    <a:pt x="1530" y="2170"/>
                  </a:cubicBezTo>
                  <a:cubicBezTo>
                    <a:pt x="1187" y="1782"/>
                    <a:pt x="822" y="1394"/>
                    <a:pt x="502" y="984"/>
                  </a:cubicBezTo>
                  <a:cubicBezTo>
                    <a:pt x="457" y="938"/>
                    <a:pt x="365" y="869"/>
                    <a:pt x="297" y="847"/>
                  </a:cubicBezTo>
                  <a:cubicBezTo>
                    <a:pt x="274" y="835"/>
                    <a:pt x="246" y="830"/>
                    <a:pt x="217" y="830"/>
                  </a:cubicBezTo>
                  <a:cubicBezTo>
                    <a:pt x="189" y="830"/>
                    <a:pt x="160" y="835"/>
                    <a:pt x="137" y="847"/>
                  </a:cubicBezTo>
                  <a:cubicBezTo>
                    <a:pt x="92" y="869"/>
                    <a:pt x="46" y="892"/>
                    <a:pt x="23" y="938"/>
                  </a:cubicBezTo>
                  <a:cubicBezTo>
                    <a:pt x="0" y="1006"/>
                    <a:pt x="0" y="1075"/>
                    <a:pt x="23" y="1121"/>
                  </a:cubicBezTo>
                  <a:cubicBezTo>
                    <a:pt x="46" y="1235"/>
                    <a:pt x="92" y="1326"/>
                    <a:pt x="160" y="1417"/>
                  </a:cubicBezTo>
                  <a:cubicBezTo>
                    <a:pt x="343" y="1668"/>
                    <a:pt x="525" y="1897"/>
                    <a:pt x="708" y="2148"/>
                  </a:cubicBezTo>
                  <a:cubicBezTo>
                    <a:pt x="890" y="2399"/>
                    <a:pt x="1096" y="2650"/>
                    <a:pt x="1278" y="2901"/>
                  </a:cubicBezTo>
                  <a:cubicBezTo>
                    <a:pt x="1210" y="2832"/>
                    <a:pt x="1142" y="2787"/>
                    <a:pt x="1096" y="2718"/>
                  </a:cubicBezTo>
                  <a:cubicBezTo>
                    <a:pt x="959" y="2581"/>
                    <a:pt x="845" y="2467"/>
                    <a:pt x="708" y="2330"/>
                  </a:cubicBezTo>
                  <a:cubicBezTo>
                    <a:pt x="571" y="2216"/>
                    <a:pt x="434" y="2056"/>
                    <a:pt x="251" y="2034"/>
                  </a:cubicBezTo>
                  <a:cubicBezTo>
                    <a:pt x="160" y="2034"/>
                    <a:pt x="69" y="2056"/>
                    <a:pt x="46" y="2148"/>
                  </a:cubicBezTo>
                  <a:cubicBezTo>
                    <a:pt x="23" y="2170"/>
                    <a:pt x="23" y="2216"/>
                    <a:pt x="23" y="2239"/>
                  </a:cubicBezTo>
                  <a:cubicBezTo>
                    <a:pt x="46" y="2376"/>
                    <a:pt x="137" y="2467"/>
                    <a:pt x="228" y="2559"/>
                  </a:cubicBezTo>
                  <a:cubicBezTo>
                    <a:pt x="297" y="2650"/>
                    <a:pt x="365" y="2741"/>
                    <a:pt x="457" y="2810"/>
                  </a:cubicBezTo>
                  <a:cubicBezTo>
                    <a:pt x="617" y="2992"/>
                    <a:pt x="776" y="3175"/>
                    <a:pt x="936" y="3357"/>
                  </a:cubicBezTo>
                  <a:cubicBezTo>
                    <a:pt x="1005" y="3449"/>
                    <a:pt x="1096" y="3540"/>
                    <a:pt x="1187" y="3654"/>
                  </a:cubicBezTo>
                  <a:lnTo>
                    <a:pt x="776" y="3357"/>
                  </a:lnTo>
                  <a:cubicBezTo>
                    <a:pt x="664" y="3287"/>
                    <a:pt x="492" y="3226"/>
                    <a:pt x="360" y="3226"/>
                  </a:cubicBezTo>
                  <a:cubicBezTo>
                    <a:pt x="276" y="3226"/>
                    <a:pt x="209" y="3250"/>
                    <a:pt x="183" y="3312"/>
                  </a:cubicBezTo>
                  <a:cubicBezTo>
                    <a:pt x="137" y="3426"/>
                    <a:pt x="160" y="3540"/>
                    <a:pt x="251" y="3608"/>
                  </a:cubicBezTo>
                  <a:lnTo>
                    <a:pt x="2648" y="5503"/>
                  </a:lnTo>
                  <a:lnTo>
                    <a:pt x="4885" y="12670"/>
                  </a:lnTo>
                  <a:cubicBezTo>
                    <a:pt x="5179" y="13566"/>
                    <a:pt x="6002" y="14084"/>
                    <a:pt x="6849" y="14084"/>
                  </a:cubicBezTo>
                  <a:cubicBezTo>
                    <a:pt x="7319" y="14084"/>
                    <a:pt x="7796" y="13925"/>
                    <a:pt x="8195" y="13583"/>
                  </a:cubicBezTo>
                  <a:lnTo>
                    <a:pt x="11550" y="10730"/>
                  </a:lnTo>
                  <a:lnTo>
                    <a:pt x="9108" y="6393"/>
                  </a:lnTo>
                  <a:lnTo>
                    <a:pt x="6962" y="8196"/>
                  </a:lnTo>
                  <a:lnTo>
                    <a:pt x="4839" y="3860"/>
                  </a:lnTo>
                  <a:lnTo>
                    <a:pt x="4839" y="3837"/>
                  </a:lnTo>
                  <a:cubicBezTo>
                    <a:pt x="4816" y="3791"/>
                    <a:pt x="4771" y="3723"/>
                    <a:pt x="4748" y="3654"/>
                  </a:cubicBezTo>
                  <a:cubicBezTo>
                    <a:pt x="4223" y="2673"/>
                    <a:pt x="3721" y="1691"/>
                    <a:pt x="3196" y="687"/>
                  </a:cubicBezTo>
                  <a:cubicBezTo>
                    <a:pt x="3173" y="618"/>
                    <a:pt x="3127" y="550"/>
                    <a:pt x="3059" y="481"/>
                  </a:cubicBezTo>
                  <a:cubicBezTo>
                    <a:pt x="3002" y="425"/>
                    <a:pt x="2900" y="384"/>
                    <a:pt x="2802" y="384"/>
                  </a:cubicBezTo>
                  <a:cubicBezTo>
                    <a:pt x="2780" y="384"/>
                    <a:pt x="2759" y="386"/>
                    <a:pt x="2739" y="390"/>
                  </a:cubicBezTo>
                  <a:cubicBezTo>
                    <a:pt x="2602" y="413"/>
                    <a:pt x="2511" y="504"/>
                    <a:pt x="2465" y="618"/>
                  </a:cubicBezTo>
                  <a:cubicBezTo>
                    <a:pt x="2397" y="733"/>
                    <a:pt x="2420" y="892"/>
                    <a:pt x="2465" y="1029"/>
                  </a:cubicBezTo>
                  <a:cubicBezTo>
                    <a:pt x="2534" y="1212"/>
                    <a:pt x="2580" y="1394"/>
                    <a:pt x="2648" y="1577"/>
                  </a:cubicBezTo>
                  <a:cubicBezTo>
                    <a:pt x="2680" y="1691"/>
                    <a:pt x="2574" y="1793"/>
                    <a:pt x="2469" y="1793"/>
                  </a:cubicBezTo>
                  <a:cubicBezTo>
                    <a:pt x="2426" y="1793"/>
                    <a:pt x="2384" y="1776"/>
                    <a:pt x="2351" y="1737"/>
                  </a:cubicBezTo>
                  <a:cubicBezTo>
                    <a:pt x="1895" y="1235"/>
                    <a:pt x="1438" y="733"/>
                    <a:pt x="982" y="230"/>
                  </a:cubicBezTo>
                  <a:cubicBezTo>
                    <a:pt x="913" y="139"/>
                    <a:pt x="799" y="25"/>
                    <a:pt x="662" y="2"/>
                  </a:cubicBezTo>
                  <a:cubicBezTo>
                    <a:pt x="654" y="1"/>
                    <a:pt x="646" y="0"/>
                    <a:pt x="637" y="0"/>
                  </a:cubicBezTo>
                  <a:close/>
                </a:path>
              </a:pathLst>
            </a:custGeom>
            <a:solidFill>
              <a:srgbClr val="E8A1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0"/>
            <p:cNvSpPr/>
            <p:nvPr/>
          </p:nvSpPr>
          <p:spPr>
            <a:xfrm>
              <a:off x="2223350" y="3799275"/>
              <a:ext cx="288750" cy="352100"/>
            </a:xfrm>
            <a:custGeom>
              <a:rect b="b" l="l" r="r" t="t"/>
              <a:pathLst>
                <a:path extrusionOk="0" h="14084" w="11550">
                  <a:moveTo>
                    <a:pt x="637" y="0"/>
                  </a:moveTo>
                  <a:cubicBezTo>
                    <a:pt x="484" y="0"/>
                    <a:pt x="322" y="193"/>
                    <a:pt x="365" y="344"/>
                  </a:cubicBezTo>
                  <a:cubicBezTo>
                    <a:pt x="365" y="436"/>
                    <a:pt x="411" y="481"/>
                    <a:pt x="457" y="550"/>
                  </a:cubicBezTo>
                  <a:cubicBezTo>
                    <a:pt x="708" y="938"/>
                    <a:pt x="959" y="1326"/>
                    <a:pt x="1233" y="1691"/>
                  </a:cubicBezTo>
                  <a:cubicBezTo>
                    <a:pt x="1400" y="1933"/>
                    <a:pt x="1507" y="2114"/>
                    <a:pt x="1627" y="2284"/>
                  </a:cubicBezTo>
                  <a:lnTo>
                    <a:pt x="1627" y="2284"/>
                  </a:lnTo>
                  <a:cubicBezTo>
                    <a:pt x="1591" y="2238"/>
                    <a:pt x="1554" y="2195"/>
                    <a:pt x="1530" y="2170"/>
                  </a:cubicBezTo>
                  <a:cubicBezTo>
                    <a:pt x="1187" y="1782"/>
                    <a:pt x="822" y="1394"/>
                    <a:pt x="502" y="984"/>
                  </a:cubicBezTo>
                  <a:cubicBezTo>
                    <a:pt x="457" y="938"/>
                    <a:pt x="365" y="869"/>
                    <a:pt x="297" y="847"/>
                  </a:cubicBezTo>
                  <a:cubicBezTo>
                    <a:pt x="274" y="835"/>
                    <a:pt x="246" y="830"/>
                    <a:pt x="217" y="830"/>
                  </a:cubicBezTo>
                  <a:cubicBezTo>
                    <a:pt x="189" y="830"/>
                    <a:pt x="160" y="835"/>
                    <a:pt x="137" y="847"/>
                  </a:cubicBezTo>
                  <a:cubicBezTo>
                    <a:pt x="92" y="869"/>
                    <a:pt x="46" y="892"/>
                    <a:pt x="23" y="938"/>
                  </a:cubicBezTo>
                  <a:cubicBezTo>
                    <a:pt x="0" y="1006"/>
                    <a:pt x="0" y="1075"/>
                    <a:pt x="23" y="1121"/>
                  </a:cubicBezTo>
                  <a:cubicBezTo>
                    <a:pt x="46" y="1235"/>
                    <a:pt x="92" y="1326"/>
                    <a:pt x="160" y="1417"/>
                  </a:cubicBezTo>
                  <a:cubicBezTo>
                    <a:pt x="343" y="1668"/>
                    <a:pt x="525" y="1897"/>
                    <a:pt x="708" y="2148"/>
                  </a:cubicBezTo>
                  <a:cubicBezTo>
                    <a:pt x="890" y="2399"/>
                    <a:pt x="1096" y="2650"/>
                    <a:pt x="1278" y="2901"/>
                  </a:cubicBezTo>
                  <a:cubicBezTo>
                    <a:pt x="1210" y="2832"/>
                    <a:pt x="1142" y="2787"/>
                    <a:pt x="1096" y="2718"/>
                  </a:cubicBezTo>
                  <a:cubicBezTo>
                    <a:pt x="959" y="2581"/>
                    <a:pt x="845" y="2467"/>
                    <a:pt x="708" y="2330"/>
                  </a:cubicBezTo>
                  <a:cubicBezTo>
                    <a:pt x="571" y="2216"/>
                    <a:pt x="434" y="2056"/>
                    <a:pt x="251" y="2034"/>
                  </a:cubicBezTo>
                  <a:cubicBezTo>
                    <a:pt x="160" y="2034"/>
                    <a:pt x="69" y="2056"/>
                    <a:pt x="46" y="2148"/>
                  </a:cubicBezTo>
                  <a:cubicBezTo>
                    <a:pt x="23" y="2170"/>
                    <a:pt x="23" y="2216"/>
                    <a:pt x="23" y="2239"/>
                  </a:cubicBezTo>
                  <a:cubicBezTo>
                    <a:pt x="46" y="2376"/>
                    <a:pt x="137" y="2467"/>
                    <a:pt x="228" y="2559"/>
                  </a:cubicBezTo>
                  <a:cubicBezTo>
                    <a:pt x="297" y="2650"/>
                    <a:pt x="365" y="2741"/>
                    <a:pt x="457" y="2810"/>
                  </a:cubicBezTo>
                  <a:cubicBezTo>
                    <a:pt x="617" y="2992"/>
                    <a:pt x="776" y="3175"/>
                    <a:pt x="936" y="3357"/>
                  </a:cubicBezTo>
                  <a:cubicBezTo>
                    <a:pt x="1005" y="3449"/>
                    <a:pt x="1096" y="3540"/>
                    <a:pt x="1187" y="3654"/>
                  </a:cubicBezTo>
                  <a:lnTo>
                    <a:pt x="776" y="3357"/>
                  </a:lnTo>
                  <a:cubicBezTo>
                    <a:pt x="664" y="3287"/>
                    <a:pt x="492" y="3226"/>
                    <a:pt x="360" y="3226"/>
                  </a:cubicBezTo>
                  <a:cubicBezTo>
                    <a:pt x="276" y="3226"/>
                    <a:pt x="209" y="3250"/>
                    <a:pt x="183" y="3312"/>
                  </a:cubicBezTo>
                  <a:cubicBezTo>
                    <a:pt x="137" y="3426"/>
                    <a:pt x="160" y="3540"/>
                    <a:pt x="251" y="3608"/>
                  </a:cubicBezTo>
                  <a:lnTo>
                    <a:pt x="2648" y="5503"/>
                  </a:lnTo>
                  <a:lnTo>
                    <a:pt x="4885" y="12670"/>
                  </a:lnTo>
                  <a:cubicBezTo>
                    <a:pt x="5179" y="13566"/>
                    <a:pt x="6002" y="14084"/>
                    <a:pt x="6849" y="14084"/>
                  </a:cubicBezTo>
                  <a:cubicBezTo>
                    <a:pt x="7319" y="14084"/>
                    <a:pt x="7796" y="13925"/>
                    <a:pt x="8195" y="13583"/>
                  </a:cubicBezTo>
                  <a:lnTo>
                    <a:pt x="11550" y="10730"/>
                  </a:lnTo>
                  <a:lnTo>
                    <a:pt x="9108" y="6393"/>
                  </a:lnTo>
                  <a:lnTo>
                    <a:pt x="6962" y="8196"/>
                  </a:lnTo>
                  <a:lnTo>
                    <a:pt x="4839" y="3860"/>
                  </a:lnTo>
                  <a:lnTo>
                    <a:pt x="4839" y="3837"/>
                  </a:lnTo>
                  <a:cubicBezTo>
                    <a:pt x="4816" y="3791"/>
                    <a:pt x="4771" y="3723"/>
                    <a:pt x="4748" y="3654"/>
                  </a:cubicBezTo>
                  <a:cubicBezTo>
                    <a:pt x="4223" y="2673"/>
                    <a:pt x="3721" y="1691"/>
                    <a:pt x="3196" y="687"/>
                  </a:cubicBezTo>
                  <a:cubicBezTo>
                    <a:pt x="3173" y="618"/>
                    <a:pt x="3127" y="550"/>
                    <a:pt x="3059" y="481"/>
                  </a:cubicBezTo>
                  <a:cubicBezTo>
                    <a:pt x="3002" y="425"/>
                    <a:pt x="2900" y="384"/>
                    <a:pt x="2802" y="384"/>
                  </a:cubicBezTo>
                  <a:cubicBezTo>
                    <a:pt x="2780" y="384"/>
                    <a:pt x="2759" y="386"/>
                    <a:pt x="2739" y="390"/>
                  </a:cubicBezTo>
                  <a:cubicBezTo>
                    <a:pt x="2602" y="413"/>
                    <a:pt x="2511" y="504"/>
                    <a:pt x="2465" y="618"/>
                  </a:cubicBezTo>
                  <a:cubicBezTo>
                    <a:pt x="2397" y="733"/>
                    <a:pt x="2420" y="892"/>
                    <a:pt x="2465" y="1029"/>
                  </a:cubicBezTo>
                  <a:cubicBezTo>
                    <a:pt x="2534" y="1212"/>
                    <a:pt x="2580" y="1394"/>
                    <a:pt x="2648" y="1577"/>
                  </a:cubicBezTo>
                  <a:cubicBezTo>
                    <a:pt x="2680" y="1691"/>
                    <a:pt x="2574" y="1793"/>
                    <a:pt x="2469" y="1793"/>
                  </a:cubicBezTo>
                  <a:cubicBezTo>
                    <a:pt x="2426" y="1793"/>
                    <a:pt x="2384" y="1776"/>
                    <a:pt x="2351" y="1737"/>
                  </a:cubicBezTo>
                  <a:cubicBezTo>
                    <a:pt x="1895" y="1235"/>
                    <a:pt x="1438" y="733"/>
                    <a:pt x="982" y="230"/>
                  </a:cubicBezTo>
                  <a:cubicBezTo>
                    <a:pt x="913" y="139"/>
                    <a:pt x="799" y="25"/>
                    <a:pt x="662" y="2"/>
                  </a:cubicBezTo>
                  <a:cubicBezTo>
                    <a:pt x="654" y="1"/>
                    <a:pt x="646" y="0"/>
                    <a:pt x="63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0"/>
            <p:cNvSpPr/>
            <p:nvPr/>
          </p:nvSpPr>
          <p:spPr>
            <a:xfrm>
              <a:off x="2279275" y="3838700"/>
              <a:ext cx="19975" cy="38825"/>
            </a:xfrm>
            <a:custGeom>
              <a:rect b="b" l="l" r="r" t="t"/>
              <a:pathLst>
                <a:path extrusionOk="0" h="1553" w="799">
                  <a:moveTo>
                    <a:pt x="388" y="0"/>
                  </a:moveTo>
                  <a:cubicBezTo>
                    <a:pt x="365" y="0"/>
                    <a:pt x="365" y="23"/>
                    <a:pt x="343" y="46"/>
                  </a:cubicBezTo>
                  <a:cubicBezTo>
                    <a:pt x="343" y="46"/>
                    <a:pt x="0" y="822"/>
                    <a:pt x="662" y="1529"/>
                  </a:cubicBezTo>
                  <a:cubicBezTo>
                    <a:pt x="685" y="1552"/>
                    <a:pt x="708" y="1552"/>
                    <a:pt x="731" y="1552"/>
                  </a:cubicBezTo>
                  <a:lnTo>
                    <a:pt x="753" y="1552"/>
                  </a:lnTo>
                  <a:cubicBezTo>
                    <a:pt x="753" y="1552"/>
                    <a:pt x="776" y="1552"/>
                    <a:pt x="776" y="1529"/>
                  </a:cubicBezTo>
                  <a:cubicBezTo>
                    <a:pt x="799" y="1529"/>
                    <a:pt x="799" y="1507"/>
                    <a:pt x="799" y="1484"/>
                  </a:cubicBezTo>
                  <a:cubicBezTo>
                    <a:pt x="799" y="1461"/>
                    <a:pt x="799" y="1438"/>
                    <a:pt x="776" y="1438"/>
                  </a:cubicBezTo>
                  <a:cubicBezTo>
                    <a:pt x="183" y="776"/>
                    <a:pt x="479" y="137"/>
                    <a:pt x="479" y="91"/>
                  </a:cubicBezTo>
                  <a:cubicBezTo>
                    <a:pt x="479" y="91"/>
                    <a:pt x="502" y="69"/>
                    <a:pt x="479" y="46"/>
                  </a:cubicBezTo>
                  <a:cubicBezTo>
                    <a:pt x="479" y="23"/>
                    <a:pt x="457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0"/>
            <p:cNvSpPr/>
            <p:nvPr/>
          </p:nvSpPr>
          <p:spPr>
            <a:xfrm>
              <a:off x="2385975" y="3983625"/>
              <a:ext cx="22275" cy="45675"/>
            </a:xfrm>
            <a:custGeom>
              <a:rect b="b" l="l" r="r" t="t"/>
              <a:pathLst>
                <a:path extrusionOk="0" h="1827" w="891">
                  <a:moveTo>
                    <a:pt x="46" y="1"/>
                  </a:moveTo>
                  <a:cubicBezTo>
                    <a:pt x="23" y="23"/>
                    <a:pt x="0" y="69"/>
                    <a:pt x="23" y="115"/>
                  </a:cubicBezTo>
                  <a:lnTo>
                    <a:pt x="731" y="1781"/>
                  </a:lnTo>
                  <a:cubicBezTo>
                    <a:pt x="754" y="1804"/>
                    <a:pt x="777" y="1827"/>
                    <a:pt x="799" y="1827"/>
                  </a:cubicBezTo>
                  <a:cubicBezTo>
                    <a:pt x="822" y="1827"/>
                    <a:pt x="822" y="1804"/>
                    <a:pt x="845" y="1804"/>
                  </a:cubicBezTo>
                  <a:cubicBezTo>
                    <a:pt x="868" y="1804"/>
                    <a:pt x="891" y="1758"/>
                    <a:pt x="868" y="1713"/>
                  </a:cubicBezTo>
                  <a:lnTo>
                    <a:pt x="160" y="46"/>
                  </a:lnTo>
                  <a:cubicBezTo>
                    <a:pt x="137" y="1"/>
                    <a:pt x="92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0"/>
            <p:cNvSpPr/>
            <p:nvPr/>
          </p:nvSpPr>
          <p:spPr>
            <a:xfrm>
              <a:off x="2398525" y="3867125"/>
              <a:ext cx="356100" cy="344200"/>
            </a:xfrm>
            <a:custGeom>
              <a:rect b="b" l="l" r="r" t="t"/>
              <a:pathLst>
                <a:path extrusionOk="0" h="13768" w="14244">
                  <a:moveTo>
                    <a:pt x="9168" y="0"/>
                  </a:moveTo>
                  <a:cubicBezTo>
                    <a:pt x="9053" y="0"/>
                    <a:pt x="8933" y="9"/>
                    <a:pt x="8811" y="27"/>
                  </a:cubicBezTo>
                  <a:lnTo>
                    <a:pt x="6346" y="1693"/>
                  </a:lnTo>
                  <a:lnTo>
                    <a:pt x="4794" y="438"/>
                  </a:lnTo>
                  <a:cubicBezTo>
                    <a:pt x="4683" y="422"/>
                    <a:pt x="4573" y="414"/>
                    <a:pt x="4466" y="414"/>
                  </a:cubicBezTo>
                  <a:cubicBezTo>
                    <a:pt x="3825" y="414"/>
                    <a:pt x="3258" y="696"/>
                    <a:pt x="2808" y="1146"/>
                  </a:cubicBezTo>
                  <a:lnTo>
                    <a:pt x="411" y="3428"/>
                  </a:lnTo>
                  <a:cubicBezTo>
                    <a:pt x="46" y="3770"/>
                    <a:pt x="1" y="4364"/>
                    <a:pt x="297" y="4798"/>
                  </a:cubicBezTo>
                  <a:lnTo>
                    <a:pt x="3105" y="8861"/>
                  </a:lnTo>
                  <a:lnTo>
                    <a:pt x="2101" y="13768"/>
                  </a:lnTo>
                  <a:lnTo>
                    <a:pt x="11642" y="13608"/>
                  </a:lnTo>
                  <a:lnTo>
                    <a:pt x="12030" y="5985"/>
                  </a:lnTo>
                  <a:lnTo>
                    <a:pt x="13878" y="5733"/>
                  </a:lnTo>
                  <a:cubicBezTo>
                    <a:pt x="14107" y="5711"/>
                    <a:pt x="14244" y="5505"/>
                    <a:pt x="14198" y="5300"/>
                  </a:cubicBezTo>
                  <a:cubicBezTo>
                    <a:pt x="13970" y="4341"/>
                    <a:pt x="13422" y="2036"/>
                    <a:pt x="13422" y="1990"/>
                  </a:cubicBezTo>
                  <a:cubicBezTo>
                    <a:pt x="13034" y="666"/>
                    <a:pt x="11390" y="278"/>
                    <a:pt x="10044" y="164"/>
                  </a:cubicBezTo>
                  <a:cubicBezTo>
                    <a:pt x="9776" y="64"/>
                    <a:pt x="9485" y="0"/>
                    <a:pt x="9168" y="0"/>
                  </a:cubicBez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0"/>
            <p:cNvSpPr/>
            <p:nvPr/>
          </p:nvSpPr>
          <p:spPr>
            <a:xfrm>
              <a:off x="2160000" y="4780225"/>
              <a:ext cx="86200" cy="46250"/>
            </a:xfrm>
            <a:custGeom>
              <a:rect b="b" l="l" r="r" t="t"/>
              <a:pathLst>
                <a:path extrusionOk="0" h="1850" w="3448">
                  <a:moveTo>
                    <a:pt x="1" y="1"/>
                  </a:moveTo>
                  <a:lnTo>
                    <a:pt x="115" y="1758"/>
                  </a:lnTo>
                  <a:lnTo>
                    <a:pt x="3447" y="1850"/>
                  </a:lnTo>
                  <a:lnTo>
                    <a:pt x="3447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0"/>
            <p:cNvSpPr/>
            <p:nvPr/>
          </p:nvSpPr>
          <p:spPr>
            <a:xfrm>
              <a:off x="2061850" y="4820175"/>
              <a:ext cx="187775" cy="93600"/>
            </a:xfrm>
            <a:custGeom>
              <a:rect b="b" l="l" r="r" t="t"/>
              <a:pathLst>
                <a:path extrusionOk="0" h="3744" w="7511">
                  <a:moveTo>
                    <a:pt x="3721" y="0"/>
                  </a:moveTo>
                  <a:lnTo>
                    <a:pt x="3219" y="480"/>
                  </a:lnTo>
                  <a:lnTo>
                    <a:pt x="206" y="3242"/>
                  </a:lnTo>
                  <a:cubicBezTo>
                    <a:pt x="1" y="3424"/>
                    <a:pt x="138" y="3744"/>
                    <a:pt x="412" y="3744"/>
                  </a:cubicBezTo>
                  <a:lnTo>
                    <a:pt x="7168" y="3607"/>
                  </a:lnTo>
                  <a:cubicBezTo>
                    <a:pt x="7350" y="3607"/>
                    <a:pt x="7510" y="3447"/>
                    <a:pt x="7487" y="3265"/>
                  </a:cubicBezTo>
                  <a:lnTo>
                    <a:pt x="7465" y="92"/>
                  </a:lnTo>
                  <a:lnTo>
                    <a:pt x="3721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0"/>
            <p:cNvSpPr/>
            <p:nvPr/>
          </p:nvSpPr>
          <p:spPr>
            <a:xfrm>
              <a:off x="2061850" y="4894925"/>
              <a:ext cx="187775" cy="18850"/>
            </a:xfrm>
            <a:custGeom>
              <a:rect b="b" l="l" r="r" t="t"/>
              <a:pathLst>
                <a:path extrusionOk="0" h="754" w="7511">
                  <a:moveTo>
                    <a:pt x="7487" y="1"/>
                  </a:moveTo>
                  <a:cubicBezTo>
                    <a:pt x="7442" y="46"/>
                    <a:pt x="7373" y="92"/>
                    <a:pt x="7282" y="92"/>
                  </a:cubicBezTo>
                  <a:lnTo>
                    <a:pt x="503" y="229"/>
                  </a:lnTo>
                  <a:cubicBezTo>
                    <a:pt x="434" y="229"/>
                    <a:pt x="366" y="206"/>
                    <a:pt x="320" y="160"/>
                  </a:cubicBezTo>
                  <a:lnTo>
                    <a:pt x="206" y="252"/>
                  </a:lnTo>
                  <a:cubicBezTo>
                    <a:pt x="1" y="434"/>
                    <a:pt x="138" y="754"/>
                    <a:pt x="412" y="754"/>
                  </a:cubicBezTo>
                  <a:lnTo>
                    <a:pt x="7168" y="617"/>
                  </a:lnTo>
                  <a:cubicBezTo>
                    <a:pt x="7350" y="617"/>
                    <a:pt x="7510" y="457"/>
                    <a:pt x="7487" y="275"/>
                  </a:cubicBezTo>
                  <a:lnTo>
                    <a:pt x="7487" y="1"/>
                  </a:ln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0"/>
            <p:cNvSpPr/>
            <p:nvPr/>
          </p:nvSpPr>
          <p:spPr>
            <a:xfrm>
              <a:off x="2089825" y="4895500"/>
              <a:ext cx="160925" cy="6300"/>
            </a:xfrm>
            <a:custGeom>
              <a:rect b="b" l="l" r="r" t="t"/>
              <a:pathLst>
                <a:path extrusionOk="0" h="252" w="6437">
                  <a:moveTo>
                    <a:pt x="6368" y="0"/>
                  </a:moveTo>
                  <a:lnTo>
                    <a:pt x="69" y="92"/>
                  </a:lnTo>
                  <a:cubicBezTo>
                    <a:pt x="23" y="92"/>
                    <a:pt x="0" y="137"/>
                    <a:pt x="0" y="183"/>
                  </a:cubicBezTo>
                  <a:cubicBezTo>
                    <a:pt x="0" y="206"/>
                    <a:pt x="23" y="252"/>
                    <a:pt x="69" y="252"/>
                  </a:cubicBezTo>
                  <a:lnTo>
                    <a:pt x="6368" y="160"/>
                  </a:lnTo>
                  <a:cubicBezTo>
                    <a:pt x="6414" y="160"/>
                    <a:pt x="6437" y="115"/>
                    <a:pt x="6437" y="69"/>
                  </a:cubicBezTo>
                  <a:cubicBezTo>
                    <a:pt x="6437" y="23"/>
                    <a:pt x="6414" y="0"/>
                    <a:pt x="6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0"/>
            <p:cNvSpPr/>
            <p:nvPr/>
          </p:nvSpPr>
          <p:spPr>
            <a:xfrm>
              <a:off x="2140025" y="4830600"/>
              <a:ext cx="18300" cy="19275"/>
            </a:xfrm>
            <a:custGeom>
              <a:rect b="b" l="l" r="r" t="t"/>
              <a:pathLst>
                <a:path extrusionOk="0" h="771" w="732">
                  <a:moveTo>
                    <a:pt x="89" y="0"/>
                  </a:moveTo>
                  <a:cubicBezTo>
                    <a:pt x="69" y="0"/>
                    <a:pt x="46" y="6"/>
                    <a:pt x="24" y="17"/>
                  </a:cubicBezTo>
                  <a:cubicBezTo>
                    <a:pt x="1" y="40"/>
                    <a:pt x="1" y="86"/>
                    <a:pt x="24" y="131"/>
                  </a:cubicBezTo>
                  <a:lnTo>
                    <a:pt x="594" y="748"/>
                  </a:lnTo>
                  <a:cubicBezTo>
                    <a:pt x="617" y="748"/>
                    <a:pt x="640" y="770"/>
                    <a:pt x="663" y="770"/>
                  </a:cubicBezTo>
                  <a:cubicBezTo>
                    <a:pt x="663" y="770"/>
                    <a:pt x="686" y="748"/>
                    <a:pt x="708" y="748"/>
                  </a:cubicBezTo>
                  <a:cubicBezTo>
                    <a:pt x="731" y="702"/>
                    <a:pt x="731" y="656"/>
                    <a:pt x="708" y="633"/>
                  </a:cubicBezTo>
                  <a:lnTo>
                    <a:pt x="138" y="17"/>
                  </a:lnTo>
                  <a:cubicBezTo>
                    <a:pt x="126" y="6"/>
                    <a:pt x="10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0"/>
            <p:cNvSpPr/>
            <p:nvPr/>
          </p:nvSpPr>
          <p:spPr>
            <a:xfrm>
              <a:off x="2149150" y="4794850"/>
              <a:ext cx="20575" cy="35625"/>
            </a:xfrm>
            <a:custGeom>
              <a:rect b="b" l="l" r="r" t="t"/>
              <a:pathLst>
                <a:path extrusionOk="0" h="1425" w="823">
                  <a:moveTo>
                    <a:pt x="480" y="146"/>
                  </a:moveTo>
                  <a:cubicBezTo>
                    <a:pt x="526" y="169"/>
                    <a:pt x="572" y="192"/>
                    <a:pt x="617" y="237"/>
                  </a:cubicBezTo>
                  <a:cubicBezTo>
                    <a:pt x="640" y="283"/>
                    <a:pt x="663" y="352"/>
                    <a:pt x="640" y="397"/>
                  </a:cubicBezTo>
                  <a:cubicBezTo>
                    <a:pt x="617" y="534"/>
                    <a:pt x="389" y="1059"/>
                    <a:pt x="275" y="1242"/>
                  </a:cubicBezTo>
                  <a:cubicBezTo>
                    <a:pt x="206" y="1059"/>
                    <a:pt x="206" y="511"/>
                    <a:pt x="229" y="329"/>
                  </a:cubicBezTo>
                  <a:cubicBezTo>
                    <a:pt x="252" y="215"/>
                    <a:pt x="343" y="146"/>
                    <a:pt x="435" y="146"/>
                  </a:cubicBezTo>
                  <a:close/>
                  <a:moveTo>
                    <a:pt x="424" y="0"/>
                  </a:moveTo>
                  <a:cubicBezTo>
                    <a:pt x="252" y="0"/>
                    <a:pt x="109" y="127"/>
                    <a:pt x="69" y="306"/>
                  </a:cubicBezTo>
                  <a:cubicBezTo>
                    <a:pt x="69" y="352"/>
                    <a:pt x="1" y="1310"/>
                    <a:pt x="229" y="1402"/>
                  </a:cubicBezTo>
                  <a:cubicBezTo>
                    <a:pt x="229" y="1424"/>
                    <a:pt x="252" y="1424"/>
                    <a:pt x="275" y="1424"/>
                  </a:cubicBezTo>
                  <a:cubicBezTo>
                    <a:pt x="275" y="1424"/>
                    <a:pt x="298" y="1424"/>
                    <a:pt x="321" y="1402"/>
                  </a:cubicBezTo>
                  <a:cubicBezTo>
                    <a:pt x="457" y="1333"/>
                    <a:pt x="777" y="557"/>
                    <a:pt x="800" y="420"/>
                  </a:cubicBezTo>
                  <a:cubicBezTo>
                    <a:pt x="823" y="329"/>
                    <a:pt x="800" y="237"/>
                    <a:pt x="731" y="146"/>
                  </a:cubicBezTo>
                  <a:cubicBezTo>
                    <a:pt x="686" y="78"/>
                    <a:pt x="594" y="9"/>
                    <a:pt x="503" y="9"/>
                  </a:cubicBezTo>
                  <a:cubicBezTo>
                    <a:pt x="476" y="3"/>
                    <a:pt x="450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0"/>
            <p:cNvSpPr/>
            <p:nvPr/>
          </p:nvSpPr>
          <p:spPr>
            <a:xfrm>
              <a:off x="2124625" y="4807400"/>
              <a:ext cx="33125" cy="23075"/>
            </a:xfrm>
            <a:custGeom>
              <a:rect b="b" l="l" r="r" t="t"/>
              <a:pathLst>
                <a:path extrusionOk="0" h="923" w="1325">
                  <a:moveTo>
                    <a:pt x="411" y="146"/>
                  </a:moveTo>
                  <a:cubicBezTo>
                    <a:pt x="457" y="146"/>
                    <a:pt x="480" y="169"/>
                    <a:pt x="525" y="192"/>
                  </a:cubicBezTo>
                  <a:cubicBezTo>
                    <a:pt x="662" y="283"/>
                    <a:pt x="1096" y="648"/>
                    <a:pt x="1142" y="763"/>
                  </a:cubicBezTo>
                  <a:cubicBezTo>
                    <a:pt x="982" y="763"/>
                    <a:pt x="434" y="626"/>
                    <a:pt x="297" y="557"/>
                  </a:cubicBezTo>
                  <a:cubicBezTo>
                    <a:pt x="206" y="489"/>
                    <a:pt x="160" y="352"/>
                    <a:pt x="229" y="260"/>
                  </a:cubicBezTo>
                  <a:cubicBezTo>
                    <a:pt x="252" y="215"/>
                    <a:pt x="297" y="169"/>
                    <a:pt x="366" y="169"/>
                  </a:cubicBezTo>
                  <a:cubicBezTo>
                    <a:pt x="366" y="146"/>
                    <a:pt x="388" y="146"/>
                    <a:pt x="411" y="146"/>
                  </a:cubicBezTo>
                  <a:close/>
                  <a:moveTo>
                    <a:pt x="393" y="0"/>
                  </a:moveTo>
                  <a:cubicBezTo>
                    <a:pt x="369" y="0"/>
                    <a:pt x="344" y="3"/>
                    <a:pt x="320" y="9"/>
                  </a:cubicBezTo>
                  <a:cubicBezTo>
                    <a:pt x="229" y="32"/>
                    <a:pt x="137" y="101"/>
                    <a:pt x="92" y="192"/>
                  </a:cubicBezTo>
                  <a:cubicBezTo>
                    <a:pt x="0" y="352"/>
                    <a:pt x="46" y="580"/>
                    <a:pt x="229" y="694"/>
                  </a:cubicBezTo>
                  <a:cubicBezTo>
                    <a:pt x="274" y="717"/>
                    <a:pt x="868" y="922"/>
                    <a:pt x="1142" y="922"/>
                  </a:cubicBezTo>
                  <a:cubicBezTo>
                    <a:pt x="1233" y="922"/>
                    <a:pt x="1279" y="900"/>
                    <a:pt x="1302" y="877"/>
                  </a:cubicBezTo>
                  <a:cubicBezTo>
                    <a:pt x="1302" y="854"/>
                    <a:pt x="1324" y="808"/>
                    <a:pt x="1302" y="763"/>
                  </a:cubicBezTo>
                  <a:cubicBezTo>
                    <a:pt x="1256" y="534"/>
                    <a:pt x="708" y="123"/>
                    <a:pt x="594" y="55"/>
                  </a:cubicBezTo>
                  <a:cubicBezTo>
                    <a:pt x="527" y="22"/>
                    <a:pt x="460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0"/>
            <p:cNvSpPr/>
            <p:nvPr/>
          </p:nvSpPr>
          <p:spPr>
            <a:xfrm>
              <a:off x="2376850" y="4780225"/>
              <a:ext cx="86175" cy="48525"/>
            </a:xfrm>
            <a:custGeom>
              <a:rect b="b" l="l" r="r" t="t"/>
              <a:pathLst>
                <a:path extrusionOk="0" h="1941" w="3447">
                  <a:moveTo>
                    <a:pt x="3447" y="1"/>
                  </a:moveTo>
                  <a:lnTo>
                    <a:pt x="0" y="92"/>
                  </a:lnTo>
                  <a:lnTo>
                    <a:pt x="114" y="1850"/>
                  </a:lnTo>
                  <a:lnTo>
                    <a:pt x="3447" y="194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0"/>
            <p:cNvSpPr/>
            <p:nvPr/>
          </p:nvSpPr>
          <p:spPr>
            <a:xfrm>
              <a:off x="2281550" y="4826450"/>
              <a:ext cx="187750" cy="93600"/>
            </a:xfrm>
            <a:custGeom>
              <a:rect b="b" l="l" r="r" t="t"/>
              <a:pathLst>
                <a:path extrusionOk="0" h="3744" w="7510">
                  <a:moveTo>
                    <a:pt x="3721" y="1"/>
                  </a:moveTo>
                  <a:lnTo>
                    <a:pt x="3219" y="480"/>
                  </a:lnTo>
                  <a:lnTo>
                    <a:pt x="206" y="3242"/>
                  </a:lnTo>
                  <a:cubicBezTo>
                    <a:pt x="0" y="3424"/>
                    <a:pt x="137" y="3744"/>
                    <a:pt x="411" y="3744"/>
                  </a:cubicBezTo>
                  <a:lnTo>
                    <a:pt x="7190" y="3607"/>
                  </a:lnTo>
                  <a:cubicBezTo>
                    <a:pt x="7350" y="3607"/>
                    <a:pt x="7510" y="3447"/>
                    <a:pt x="7487" y="3265"/>
                  </a:cubicBezTo>
                  <a:lnTo>
                    <a:pt x="7464" y="92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0"/>
            <p:cNvSpPr/>
            <p:nvPr/>
          </p:nvSpPr>
          <p:spPr>
            <a:xfrm>
              <a:off x="2281550" y="4901200"/>
              <a:ext cx="187750" cy="18850"/>
            </a:xfrm>
            <a:custGeom>
              <a:rect b="b" l="l" r="r" t="t"/>
              <a:pathLst>
                <a:path extrusionOk="0" h="754" w="7510">
                  <a:moveTo>
                    <a:pt x="7487" y="1"/>
                  </a:moveTo>
                  <a:cubicBezTo>
                    <a:pt x="7441" y="46"/>
                    <a:pt x="7373" y="92"/>
                    <a:pt x="7282" y="92"/>
                  </a:cubicBezTo>
                  <a:lnTo>
                    <a:pt x="503" y="229"/>
                  </a:lnTo>
                  <a:cubicBezTo>
                    <a:pt x="434" y="229"/>
                    <a:pt x="366" y="183"/>
                    <a:pt x="320" y="138"/>
                  </a:cubicBezTo>
                  <a:lnTo>
                    <a:pt x="206" y="252"/>
                  </a:lnTo>
                  <a:cubicBezTo>
                    <a:pt x="0" y="434"/>
                    <a:pt x="137" y="754"/>
                    <a:pt x="411" y="754"/>
                  </a:cubicBezTo>
                  <a:lnTo>
                    <a:pt x="7190" y="617"/>
                  </a:lnTo>
                  <a:cubicBezTo>
                    <a:pt x="7350" y="617"/>
                    <a:pt x="7510" y="457"/>
                    <a:pt x="7487" y="275"/>
                  </a:cubicBezTo>
                  <a:lnTo>
                    <a:pt x="7487" y="1"/>
                  </a:ln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0"/>
            <p:cNvSpPr/>
            <p:nvPr/>
          </p:nvSpPr>
          <p:spPr>
            <a:xfrm>
              <a:off x="2309500" y="4901625"/>
              <a:ext cx="160950" cy="6450"/>
            </a:xfrm>
            <a:custGeom>
              <a:rect b="b" l="l" r="r" t="t"/>
              <a:pathLst>
                <a:path extrusionOk="0" h="258" w="6438">
                  <a:moveTo>
                    <a:pt x="6392" y="0"/>
                  </a:moveTo>
                  <a:cubicBezTo>
                    <a:pt x="6385" y="0"/>
                    <a:pt x="6378" y="2"/>
                    <a:pt x="6369" y="7"/>
                  </a:cubicBezTo>
                  <a:lnTo>
                    <a:pt x="69" y="98"/>
                  </a:lnTo>
                  <a:cubicBezTo>
                    <a:pt x="24" y="98"/>
                    <a:pt x="1" y="121"/>
                    <a:pt x="1" y="166"/>
                  </a:cubicBezTo>
                  <a:cubicBezTo>
                    <a:pt x="1" y="212"/>
                    <a:pt x="24" y="258"/>
                    <a:pt x="69" y="258"/>
                  </a:cubicBezTo>
                  <a:lnTo>
                    <a:pt x="6369" y="143"/>
                  </a:lnTo>
                  <a:cubicBezTo>
                    <a:pt x="6415" y="143"/>
                    <a:pt x="6438" y="121"/>
                    <a:pt x="6438" y="75"/>
                  </a:cubicBezTo>
                  <a:cubicBezTo>
                    <a:pt x="6438" y="38"/>
                    <a:pt x="6422" y="0"/>
                    <a:pt x="6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0"/>
            <p:cNvSpPr/>
            <p:nvPr/>
          </p:nvSpPr>
          <p:spPr>
            <a:xfrm>
              <a:off x="2416225" y="4849400"/>
              <a:ext cx="33125" cy="31850"/>
            </a:xfrm>
            <a:custGeom>
              <a:rect b="b" l="l" r="r" t="t"/>
              <a:pathLst>
                <a:path extrusionOk="0" h="1274" w="1325">
                  <a:moveTo>
                    <a:pt x="662" y="155"/>
                  </a:moveTo>
                  <a:cubicBezTo>
                    <a:pt x="890" y="155"/>
                    <a:pt x="1096" y="315"/>
                    <a:pt x="1141" y="543"/>
                  </a:cubicBezTo>
                  <a:cubicBezTo>
                    <a:pt x="1187" y="794"/>
                    <a:pt x="1005" y="1068"/>
                    <a:pt x="753" y="1114"/>
                  </a:cubicBezTo>
                  <a:cubicBezTo>
                    <a:pt x="725" y="1119"/>
                    <a:pt x="696" y="1122"/>
                    <a:pt x="667" y="1122"/>
                  </a:cubicBezTo>
                  <a:cubicBezTo>
                    <a:pt x="443" y="1122"/>
                    <a:pt x="223" y="969"/>
                    <a:pt x="183" y="726"/>
                  </a:cubicBezTo>
                  <a:cubicBezTo>
                    <a:pt x="137" y="475"/>
                    <a:pt x="297" y="224"/>
                    <a:pt x="571" y="155"/>
                  </a:cubicBezTo>
                  <a:close/>
                  <a:moveTo>
                    <a:pt x="676" y="0"/>
                  </a:moveTo>
                  <a:cubicBezTo>
                    <a:pt x="634" y="0"/>
                    <a:pt x="591" y="6"/>
                    <a:pt x="548" y="18"/>
                  </a:cubicBezTo>
                  <a:cubicBezTo>
                    <a:pt x="365" y="41"/>
                    <a:pt x="228" y="133"/>
                    <a:pt x="137" y="292"/>
                  </a:cubicBezTo>
                  <a:cubicBezTo>
                    <a:pt x="46" y="429"/>
                    <a:pt x="0" y="589"/>
                    <a:pt x="46" y="749"/>
                  </a:cubicBezTo>
                  <a:cubicBezTo>
                    <a:pt x="69" y="931"/>
                    <a:pt x="160" y="1068"/>
                    <a:pt x="297" y="1160"/>
                  </a:cubicBezTo>
                  <a:cubicBezTo>
                    <a:pt x="411" y="1228"/>
                    <a:pt x="525" y="1274"/>
                    <a:pt x="662" y="1274"/>
                  </a:cubicBezTo>
                  <a:cubicBezTo>
                    <a:pt x="708" y="1274"/>
                    <a:pt x="731" y="1274"/>
                    <a:pt x="776" y="1251"/>
                  </a:cubicBezTo>
                  <a:cubicBezTo>
                    <a:pt x="959" y="1228"/>
                    <a:pt x="1096" y="1137"/>
                    <a:pt x="1187" y="1000"/>
                  </a:cubicBezTo>
                  <a:cubicBezTo>
                    <a:pt x="1278" y="840"/>
                    <a:pt x="1324" y="680"/>
                    <a:pt x="1278" y="521"/>
                  </a:cubicBezTo>
                  <a:cubicBezTo>
                    <a:pt x="1256" y="338"/>
                    <a:pt x="1164" y="201"/>
                    <a:pt x="1005" y="110"/>
                  </a:cubicBezTo>
                  <a:cubicBezTo>
                    <a:pt x="904" y="43"/>
                    <a:pt x="792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0"/>
            <p:cNvSpPr/>
            <p:nvPr/>
          </p:nvSpPr>
          <p:spPr>
            <a:xfrm>
              <a:off x="2337475" y="4858550"/>
              <a:ext cx="18275" cy="19275"/>
            </a:xfrm>
            <a:custGeom>
              <a:rect b="b" l="l" r="r" t="t"/>
              <a:pathLst>
                <a:path extrusionOk="0" h="771" w="731">
                  <a:moveTo>
                    <a:pt x="80" y="0"/>
                  </a:moveTo>
                  <a:cubicBezTo>
                    <a:pt x="57" y="0"/>
                    <a:pt x="35" y="6"/>
                    <a:pt x="23" y="18"/>
                  </a:cubicBezTo>
                  <a:cubicBezTo>
                    <a:pt x="0" y="40"/>
                    <a:pt x="0" y="86"/>
                    <a:pt x="23" y="132"/>
                  </a:cubicBezTo>
                  <a:lnTo>
                    <a:pt x="594" y="748"/>
                  </a:lnTo>
                  <a:cubicBezTo>
                    <a:pt x="617" y="748"/>
                    <a:pt x="639" y="771"/>
                    <a:pt x="639" y="771"/>
                  </a:cubicBezTo>
                  <a:cubicBezTo>
                    <a:pt x="662" y="771"/>
                    <a:pt x="685" y="748"/>
                    <a:pt x="708" y="748"/>
                  </a:cubicBezTo>
                  <a:cubicBezTo>
                    <a:pt x="731" y="725"/>
                    <a:pt x="731" y="657"/>
                    <a:pt x="708" y="634"/>
                  </a:cubicBezTo>
                  <a:lnTo>
                    <a:pt x="137" y="18"/>
                  </a:lnTo>
                  <a:cubicBezTo>
                    <a:pt x="126" y="6"/>
                    <a:pt x="103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0"/>
            <p:cNvSpPr/>
            <p:nvPr/>
          </p:nvSpPr>
          <p:spPr>
            <a:xfrm>
              <a:off x="2368850" y="4800700"/>
              <a:ext cx="21150" cy="36050"/>
            </a:xfrm>
            <a:custGeom>
              <a:rect b="b" l="l" r="r" t="t"/>
              <a:pathLst>
                <a:path extrusionOk="0" h="1442" w="846">
                  <a:moveTo>
                    <a:pt x="480" y="163"/>
                  </a:moveTo>
                  <a:cubicBezTo>
                    <a:pt x="594" y="186"/>
                    <a:pt x="663" y="300"/>
                    <a:pt x="663" y="414"/>
                  </a:cubicBezTo>
                  <a:cubicBezTo>
                    <a:pt x="617" y="551"/>
                    <a:pt x="389" y="1076"/>
                    <a:pt x="275" y="1236"/>
                  </a:cubicBezTo>
                  <a:cubicBezTo>
                    <a:pt x="206" y="1076"/>
                    <a:pt x="206" y="506"/>
                    <a:pt x="229" y="346"/>
                  </a:cubicBezTo>
                  <a:cubicBezTo>
                    <a:pt x="252" y="232"/>
                    <a:pt x="343" y="163"/>
                    <a:pt x="434" y="163"/>
                  </a:cubicBezTo>
                  <a:close/>
                  <a:moveTo>
                    <a:pt x="458" y="1"/>
                  </a:moveTo>
                  <a:cubicBezTo>
                    <a:pt x="271" y="1"/>
                    <a:pt x="113" y="131"/>
                    <a:pt x="92" y="300"/>
                  </a:cubicBezTo>
                  <a:cubicBezTo>
                    <a:pt x="69" y="369"/>
                    <a:pt x="1" y="1304"/>
                    <a:pt x="229" y="1419"/>
                  </a:cubicBezTo>
                  <a:cubicBezTo>
                    <a:pt x="229" y="1419"/>
                    <a:pt x="252" y="1441"/>
                    <a:pt x="275" y="1441"/>
                  </a:cubicBezTo>
                  <a:cubicBezTo>
                    <a:pt x="275" y="1441"/>
                    <a:pt x="297" y="1419"/>
                    <a:pt x="320" y="1419"/>
                  </a:cubicBezTo>
                  <a:cubicBezTo>
                    <a:pt x="457" y="1350"/>
                    <a:pt x="777" y="551"/>
                    <a:pt x="800" y="437"/>
                  </a:cubicBezTo>
                  <a:cubicBezTo>
                    <a:pt x="845" y="232"/>
                    <a:pt x="708" y="49"/>
                    <a:pt x="503" y="3"/>
                  </a:cubicBezTo>
                  <a:cubicBezTo>
                    <a:pt x="488" y="2"/>
                    <a:pt x="473" y="1"/>
                    <a:pt x="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0"/>
            <p:cNvSpPr/>
            <p:nvPr/>
          </p:nvSpPr>
          <p:spPr>
            <a:xfrm>
              <a:off x="2444175" y="3947450"/>
              <a:ext cx="25700" cy="127500"/>
            </a:xfrm>
            <a:custGeom>
              <a:rect b="b" l="l" r="r" t="t"/>
              <a:pathLst>
                <a:path extrusionOk="0" h="5100" w="1028">
                  <a:moveTo>
                    <a:pt x="923" y="1"/>
                  </a:moveTo>
                  <a:cubicBezTo>
                    <a:pt x="892" y="1"/>
                    <a:pt x="868" y="22"/>
                    <a:pt x="868" y="55"/>
                  </a:cubicBezTo>
                  <a:lnTo>
                    <a:pt x="297" y="1516"/>
                  </a:lnTo>
                  <a:cubicBezTo>
                    <a:pt x="1" y="2338"/>
                    <a:pt x="23" y="3205"/>
                    <a:pt x="366" y="4004"/>
                  </a:cubicBezTo>
                  <a:lnTo>
                    <a:pt x="822" y="5054"/>
                  </a:lnTo>
                  <a:cubicBezTo>
                    <a:pt x="845" y="5077"/>
                    <a:pt x="868" y="5100"/>
                    <a:pt x="891" y="5100"/>
                  </a:cubicBezTo>
                  <a:lnTo>
                    <a:pt x="936" y="5100"/>
                  </a:lnTo>
                  <a:cubicBezTo>
                    <a:pt x="982" y="5077"/>
                    <a:pt x="982" y="5031"/>
                    <a:pt x="982" y="4986"/>
                  </a:cubicBezTo>
                  <a:lnTo>
                    <a:pt x="503" y="3936"/>
                  </a:lnTo>
                  <a:cubicBezTo>
                    <a:pt x="183" y="3182"/>
                    <a:pt x="160" y="2338"/>
                    <a:pt x="457" y="1562"/>
                  </a:cubicBezTo>
                  <a:lnTo>
                    <a:pt x="1005" y="101"/>
                  </a:lnTo>
                  <a:cubicBezTo>
                    <a:pt x="1028" y="78"/>
                    <a:pt x="1005" y="32"/>
                    <a:pt x="959" y="10"/>
                  </a:cubicBezTo>
                  <a:cubicBezTo>
                    <a:pt x="947" y="4"/>
                    <a:pt x="935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0"/>
            <p:cNvSpPr/>
            <p:nvPr/>
          </p:nvSpPr>
          <p:spPr>
            <a:xfrm>
              <a:off x="2387125" y="4011600"/>
              <a:ext cx="410300" cy="190700"/>
            </a:xfrm>
            <a:custGeom>
              <a:rect b="b" l="l" r="r" t="t"/>
              <a:pathLst>
                <a:path extrusionOk="0" h="7628" w="16412">
                  <a:moveTo>
                    <a:pt x="14106" y="0"/>
                  </a:moveTo>
                  <a:lnTo>
                    <a:pt x="9998" y="548"/>
                  </a:lnTo>
                  <a:lnTo>
                    <a:pt x="11207" y="4040"/>
                  </a:lnTo>
                  <a:lnTo>
                    <a:pt x="4816" y="4519"/>
                  </a:lnTo>
                  <a:cubicBezTo>
                    <a:pt x="4656" y="4405"/>
                    <a:pt x="4497" y="4268"/>
                    <a:pt x="4314" y="4177"/>
                  </a:cubicBezTo>
                  <a:cubicBezTo>
                    <a:pt x="4314" y="4177"/>
                    <a:pt x="2716" y="3424"/>
                    <a:pt x="2123" y="3264"/>
                  </a:cubicBezTo>
                  <a:cubicBezTo>
                    <a:pt x="2054" y="3241"/>
                    <a:pt x="2009" y="3241"/>
                    <a:pt x="1940" y="3241"/>
                  </a:cubicBezTo>
                  <a:cubicBezTo>
                    <a:pt x="1872" y="3241"/>
                    <a:pt x="1803" y="3287"/>
                    <a:pt x="1780" y="3333"/>
                  </a:cubicBezTo>
                  <a:cubicBezTo>
                    <a:pt x="1735" y="3401"/>
                    <a:pt x="1758" y="3492"/>
                    <a:pt x="1780" y="3584"/>
                  </a:cubicBezTo>
                  <a:cubicBezTo>
                    <a:pt x="1872" y="3812"/>
                    <a:pt x="2054" y="4017"/>
                    <a:pt x="2237" y="4200"/>
                  </a:cubicBezTo>
                  <a:cubicBezTo>
                    <a:pt x="2009" y="4223"/>
                    <a:pt x="1758" y="4223"/>
                    <a:pt x="1507" y="4223"/>
                  </a:cubicBezTo>
                  <a:cubicBezTo>
                    <a:pt x="936" y="4268"/>
                    <a:pt x="0" y="4246"/>
                    <a:pt x="91" y="4976"/>
                  </a:cubicBezTo>
                  <a:cubicBezTo>
                    <a:pt x="150" y="5191"/>
                    <a:pt x="308" y="5255"/>
                    <a:pt x="481" y="5255"/>
                  </a:cubicBezTo>
                  <a:cubicBezTo>
                    <a:pt x="511" y="5255"/>
                    <a:pt x="541" y="5253"/>
                    <a:pt x="571" y="5250"/>
                  </a:cubicBezTo>
                  <a:lnTo>
                    <a:pt x="571" y="5250"/>
                  </a:lnTo>
                  <a:cubicBezTo>
                    <a:pt x="274" y="5341"/>
                    <a:pt x="23" y="5501"/>
                    <a:pt x="160" y="5866"/>
                  </a:cubicBezTo>
                  <a:cubicBezTo>
                    <a:pt x="205" y="6092"/>
                    <a:pt x="359" y="6159"/>
                    <a:pt x="543" y="6159"/>
                  </a:cubicBezTo>
                  <a:cubicBezTo>
                    <a:pt x="639" y="6159"/>
                    <a:pt x="743" y="6141"/>
                    <a:pt x="845" y="6117"/>
                  </a:cubicBezTo>
                  <a:lnTo>
                    <a:pt x="845" y="6117"/>
                  </a:lnTo>
                  <a:cubicBezTo>
                    <a:pt x="662" y="6186"/>
                    <a:pt x="525" y="6300"/>
                    <a:pt x="594" y="6528"/>
                  </a:cubicBezTo>
                  <a:cubicBezTo>
                    <a:pt x="644" y="6831"/>
                    <a:pt x="868" y="6923"/>
                    <a:pt x="1111" y="6923"/>
                  </a:cubicBezTo>
                  <a:cubicBezTo>
                    <a:pt x="1197" y="6923"/>
                    <a:pt x="1286" y="6911"/>
                    <a:pt x="1370" y="6893"/>
                  </a:cubicBezTo>
                  <a:lnTo>
                    <a:pt x="1370" y="6893"/>
                  </a:lnTo>
                  <a:cubicBezTo>
                    <a:pt x="1096" y="7053"/>
                    <a:pt x="1438" y="7487"/>
                    <a:pt x="1872" y="7487"/>
                  </a:cubicBezTo>
                  <a:lnTo>
                    <a:pt x="4246" y="7624"/>
                  </a:lnTo>
                  <a:cubicBezTo>
                    <a:pt x="4265" y="7626"/>
                    <a:pt x="4284" y="7627"/>
                    <a:pt x="4305" y="7627"/>
                  </a:cubicBezTo>
                  <a:cubicBezTo>
                    <a:pt x="4480" y="7627"/>
                    <a:pt x="4703" y="7543"/>
                    <a:pt x="4908" y="7441"/>
                  </a:cubicBezTo>
                  <a:lnTo>
                    <a:pt x="13147" y="7510"/>
                  </a:lnTo>
                  <a:cubicBezTo>
                    <a:pt x="15110" y="7510"/>
                    <a:pt x="16411" y="5433"/>
                    <a:pt x="15521" y="3652"/>
                  </a:cubicBezTo>
                  <a:lnTo>
                    <a:pt x="1410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0"/>
            <p:cNvSpPr/>
            <p:nvPr/>
          </p:nvSpPr>
          <p:spPr>
            <a:xfrm>
              <a:off x="2396250" y="4139975"/>
              <a:ext cx="26275" cy="5175"/>
            </a:xfrm>
            <a:custGeom>
              <a:rect b="b" l="l" r="r" t="t"/>
              <a:pathLst>
                <a:path extrusionOk="0" h="207" w="1051">
                  <a:moveTo>
                    <a:pt x="959" y="1"/>
                  </a:moveTo>
                  <a:cubicBezTo>
                    <a:pt x="845" y="1"/>
                    <a:pt x="183" y="24"/>
                    <a:pt x="69" y="46"/>
                  </a:cubicBezTo>
                  <a:cubicBezTo>
                    <a:pt x="23" y="69"/>
                    <a:pt x="0" y="115"/>
                    <a:pt x="23" y="138"/>
                  </a:cubicBezTo>
                  <a:cubicBezTo>
                    <a:pt x="23" y="183"/>
                    <a:pt x="69" y="206"/>
                    <a:pt x="92" y="206"/>
                  </a:cubicBezTo>
                  <a:lnTo>
                    <a:pt x="114" y="206"/>
                  </a:lnTo>
                  <a:cubicBezTo>
                    <a:pt x="206" y="183"/>
                    <a:pt x="685" y="161"/>
                    <a:pt x="982" y="138"/>
                  </a:cubicBezTo>
                  <a:cubicBezTo>
                    <a:pt x="1005" y="138"/>
                    <a:pt x="1050" y="115"/>
                    <a:pt x="1050" y="69"/>
                  </a:cubicBezTo>
                  <a:cubicBezTo>
                    <a:pt x="1050" y="24"/>
                    <a:pt x="1005" y="1"/>
                    <a:pt x="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0"/>
            <p:cNvSpPr/>
            <p:nvPr/>
          </p:nvSpPr>
          <p:spPr>
            <a:xfrm>
              <a:off x="2404800" y="4162225"/>
              <a:ext cx="21150" cy="4600"/>
            </a:xfrm>
            <a:custGeom>
              <a:rect b="b" l="l" r="r" t="t"/>
              <a:pathLst>
                <a:path extrusionOk="0" h="184" w="846">
                  <a:moveTo>
                    <a:pt x="777" y="1"/>
                  </a:moveTo>
                  <a:lnTo>
                    <a:pt x="69" y="24"/>
                  </a:lnTo>
                  <a:cubicBezTo>
                    <a:pt x="24" y="24"/>
                    <a:pt x="1" y="69"/>
                    <a:pt x="1" y="115"/>
                  </a:cubicBezTo>
                  <a:cubicBezTo>
                    <a:pt x="1" y="161"/>
                    <a:pt x="24" y="184"/>
                    <a:pt x="69" y="184"/>
                  </a:cubicBezTo>
                  <a:lnTo>
                    <a:pt x="777" y="161"/>
                  </a:lnTo>
                  <a:cubicBezTo>
                    <a:pt x="822" y="161"/>
                    <a:pt x="845" y="115"/>
                    <a:pt x="845" y="69"/>
                  </a:cubicBezTo>
                  <a:cubicBezTo>
                    <a:pt x="845" y="24"/>
                    <a:pt x="800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0"/>
            <p:cNvSpPr/>
            <p:nvPr/>
          </p:nvSpPr>
          <p:spPr>
            <a:xfrm>
              <a:off x="2419650" y="4181075"/>
              <a:ext cx="13150" cy="4575"/>
            </a:xfrm>
            <a:custGeom>
              <a:rect b="b" l="l" r="r" t="t"/>
              <a:pathLst>
                <a:path extrusionOk="0" h="183" w="526">
                  <a:moveTo>
                    <a:pt x="434" y="0"/>
                  </a:moveTo>
                  <a:lnTo>
                    <a:pt x="69" y="23"/>
                  </a:lnTo>
                  <a:cubicBezTo>
                    <a:pt x="23" y="23"/>
                    <a:pt x="0" y="69"/>
                    <a:pt x="0" y="114"/>
                  </a:cubicBezTo>
                  <a:cubicBezTo>
                    <a:pt x="0" y="160"/>
                    <a:pt x="23" y="183"/>
                    <a:pt x="69" y="183"/>
                  </a:cubicBezTo>
                  <a:lnTo>
                    <a:pt x="457" y="160"/>
                  </a:lnTo>
                  <a:cubicBezTo>
                    <a:pt x="502" y="160"/>
                    <a:pt x="525" y="114"/>
                    <a:pt x="525" y="69"/>
                  </a:cubicBezTo>
                  <a:cubicBezTo>
                    <a:pt x="525" y="23"/>
                    <a:pt x="479" y="0"/>
                    <a:pt x="434" y="0"/>
                  </a:cubicBezTo>
                  <a:close/>
                </a:path>
              </a:pathLst>
            </a:custGeom>
            <a:solidFill>
              <a:srgbClr val="E06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0"/>
            <p:cNvSpPr/>
            <p:nvPr/>
          </p:nvSpPr>
          <p:spPr>
            <a:xfrm>
              <a:off x="2635350" y="4108025"/>
              <a:ext cx="47375" cy="8575"/>
            </a:xfrm>
            <a:custGeom>
              <a:rect b="b" l="l" r="r" t="t"/>
              <a:pathLst>
                <a:path extrusionOk="0" h="343" w="1895">
                  <a:moveTo>
                    <a:pt x="1803" y="1"/>
                  </a:moveTo>
                  <a:lnTo>
                    <a:pt x="69" y="183"/>
                  </a:lnTo>
                  <a:cubicBezTo>
                    <a:pt x="23" y="183"/>
                    <a:pt x="0" y="229"/>
                    <a:pt x="0" y="274"/>
                  </a:cubicBezTo>
                  <a:cubicBezTo>
                    <a:pt x="0" y="320"/>
                    <a:pt x="23" y="343"/>
                    <a:pt x="69" y="343"/>
                  </a:cubicBezTo>
                  <a:lnTo>
                    <a:pt x="91" y="343"/>
                  </a:lnTo>
                  <a:lnTo>
                    <a:pt x="1826" y="160"/>
                  </a:lnTo>
                  <a:cubicBezTo>
                    <a:pt x="1849" y="160"/>
                    <a:pt x="1895" y="115"/>
                    <a:pt x="1895" y="69"/>
                  </a:cubicBezTo>
                  <a:cubicBezTo>
                    <a:pt x="1872" y="23"/>
                    <a:pt x="1849" y="1"/>
                    <a:pt x="1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0"/>
            <p:cNvSpPr/>
            <p:nvPr/>
          </p:nvSpPr>
          <p:spPr>
            <a:xfrm>
              <a:off x="2137750" y="4226725"/>
              <a:ext cx="594625" cy="557575"/>
            </a:xfrm>
            <a:custGeom>
              <a:rect b="b" l="l" r="r" t="t"/>
              <a:pathLst>
                <a:path extrusionOk="0" h="22303" w="23785">
                  <a:moveTo>
                    <a:pt x="8172" y="0"/>
                  </a:moveTo>
                  <a:cubicBezTo>
                    <a:pt x="6665" y="0"/>
                    <a:pt x="5342" y="708"/>
                    <a:pt x="4520" y="1781"/>
                  </a:cubicBezTo>
                  <a:cubicBezTo>
                    <a:pt x="2237" y="2397"/>
                    <a:pt x="548" y="4451"/>
                    <a:pt x="480" y="6893"/>
                  </a:cubicBezTo>
                  <a:lnTo>
                    <a:pt x="23" y="21547"/>
                  </a:lnTo>
                  <a:cubicBezTo>
                    <a:pt x="0" y="21867"/>
                    <a:pt x="274" y="22141"/>
                    <a:pt x="594" y="22164"/>
                  </a:cubicBezTo>
                  <a:lnTo>
                    <a:pt x="4406" y="22232"/>
                  </a:lnTo>
                  <a:cubicBezTo>
                    <a:pt x="4611" y="22232"/>
                    <a:pt x="4817" y="22072"/>
                    <a:pt x="4862" y="21867"/>
                  </a:cubicBezTo>
                  <a:lnTo>
                    <a:pt x="6163" y="15750"/>
                  </a:lnTo>
                  <a:lnTo>
                    <a:pt x="7647" y="21912"/>
                  </a:lnTo>
                  <a:cubicBezTo>
                    <a:pt x="7712" y="22128"/>
                    <a:pt x="7898" y="22302"/>
                    <a:pt x="8130" y="22302"/>
                  </a:cubicBezTo>
                  <a:cubicBezTo>
                    <a:pt x="8144" y="22302"/>
                    <a:pt x="8158" y="22302"/>
                    <a:pt x="8172" y="22300"/>
                  </a:cubicBezTo>
                  <a:lnTo>
                    <a:pt x="13490" y="22232"/>
                  </a:lnTo>
                  <a:cubicBezTo>
                    <a:pt x="13718" y="22232"/>
                    <a:pt x="13855" y="22027"/>
                    <a:pt x="13810" y="21821"/>
                  </a:cubicBezTo>
                  <a:lnTo>
                    <a:pt x="9587" y="7053"/>
                  </a:lnTo>
                  <a:lnTo>
                    <a:pt x="16298" y="6939"/>
                  </a:lnTo>
                  <a:cubicBezTo>
                    <a:pt x="20132" y="6871"/>
                    <a:pt x="23351" y="3949"/>
                    <a:pt x="23784" y="137"/>
                  </a:cubicBezTo>
                  <a:lnTo>
                    <a:pt x="817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0"/>
            <p:cNvSpPr/>
            <p:nvPr/>
          </p:nvSpPr>
          <p:spPr>
            <a:xfrm>
              <a:off x="2219925" y="4225000"/>
              <a:ext cx="514150" cy="406900"/>
            </a:xfrm>
            <a:custGeom>
              <a:rect b="b" l="l" r="r" t="t"/>
              <a:pathLst>
                <a:path extrusionOk="0" h="16276" w="20566">
                  <a:moveTo>
                    <a:pt x="4810" y="0"/>
                  </a:moveTo>
                  <a:cubicBezTo>
                    <a:pt x="3401" y="0"/>
                    <a:pt x="2085" y="637"/>
                    <a:pt x="1210" y="1758"/>
                  </a:cubicBezTo>
                  <a:cubicBezTo>
                    <a:pt x="320" y="2877"/>
                    <a:pt x="0" y="4338"/>
                    <a:pt x="343" y="5730"/>
                  </a:cubicBezTo>
                  <a:lnTo>
                    <a:pt x="2853" y="16207"/>
                  </a:lnTo>
                  <a:cubicBezTo>
                    <a:pt x="2853" y="16230"/>
                    <a:pt x="2876" y="16275"/>
                    <a:pt x="2922" y="16275"/>
                  </a:cubicBezTo>
                  <a:cubicBezTo>
                    <a:pt x="2922" y="16275"/>
                    <a:pt x="2922" y="16275"/>
                    <a:pt x="2945" y="16252"/>
                  </a:cubicBezTo>
                  <a:cubicBezTo>
                    <a:pt x="2968" y="16252"/>
                    <a:pt x="3013" y="16207"/>
                    <a:pt x="2990" y="16161"/>
                  </a:cubicBezTo>
                  <a:lnTo>
                    <a:pt x="502" y="5707"/>
                  </a:lnTo>
                  <a:cubicBezTo>
                    <a:pt x="160" y="4360"/>
                    <a:pt x="457" y="2945"/>
                    <a:pt x="1324" y="1850"/>
                  </a:cubicBezTo>
                  <a:cubicBezTo>
                    <a:pt x="2192" y="754"/>
                    <a:pt x="3493" y="138"/>
                    <a:pt x="4885" y="138"/>
                  </a:cubicBezTo>
                  <a:lnTo>
                    <a:pt x="20497" y="275"/>
                  </a:lnTo>
                  <a:cubicBezTo>
                    <a:pt x="20543" y="275"/>
                    <a:pt x="20566" y="252"/>
                    <a:pt x="20566" y="206"/>
                  </a:cubicBezTo>
                  <a:cubicBezTo>
                    <a:pt x="20566" y="161"/>
                    <a:pt x="20543" y="115"/>
                    <a:pt x="20497" y="115"/>
                  </a:cubicBezTo>
                  <a:lnTo>
                    <a:pt x="4885" y="1"/>
                  </a:lnTo>
                  <a:cubicBezTo>
                    <a:pt x="4860" y="0"/>
                    <a:pt x="4835" y="0"/>
                    <a:pt x="4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0"/>
            <p:cNvSpPr/>
            <p:nvPr/>
          </p:nvSpPr>
          <p:spPr>
            <a:xfrm>
              <a:off x="2446450" y="3627675"/>
              <a:ext cx="261950" cy="268525"/>
            </a:xfrm>
            <a:custGeom>
              <a:rect b="b" l="l" r="r" t="t"/>
              <a:pathLst>
                <a:path extrusionOk="0" h="10741" w="10478">
                  <a:moveTo>
                    <a:pt x="8472" y="1"/>
                  </a:moveTo>
                  <a:cubicBezTo>
                    <a:pt x="8036" y="1"/>
                    <a:pt x="7603" y="204"/>
                    <a:pt x="7328" y="589"/>
                  </a:cubicBezTo>
                  <a:cubicBezTo>
                    <a:pt x="7168" y="795"/>
                    <a:pt x="7031" y="1114"/>
                    <a:pt x="6917" y="1479"/>
                  </a:cubicBezTo>
                  <a:cubicBezTo>
                    <a:pt x="6734" y="1411"/>
                    <a:pt x="6506" y="1388"/>
                    <a:pt x="6301" y="1388"/>
                  </a:cubicBezTo>
                  <a:lnTo>
                    <a:pt x="5296" y="1411"/>
                  </a:lnTo>
                  <a:lnTo>
                    <a:pt x="4132" y="954"/>
                  </a:lnTo>
                  <a:cubicBezTo>
                    <a:pt x="3926" y="881"/>
                    <a:pt x="3716" y="846"/>
                    <a:pt x="3510" y="846"/>
                  </a:cubicBezTo>
                  <a:cubicBezTo>
                    <a:pt x="2691" y="846"/>
                    <a:pt x="1941" y="1394"/>
                    <a:pt x="1758" y="2233"/>
                  </a:cubicBezTo>
                  <a:lnTo>
                    <a:pt x="1507" y="3397"/>
                  </a:lnTo>
                  <a:lnTo>
                    <a:pt x="1622" y="3397"/>
                  </a:lnTo>
                  <a:cubicBezTo>
                    <a:pt x="1530" y="3671"/>
                    <a:pt x="1485" y="3967"/>
                    <a:pt x="1439" y="4264"/>
                  </a:cubicBezTo>
                  <a:lnTo>
                    <a:pt x="1348" y="5223"/>
                  </a:lnTo>
                  <a:lnTo>
                    <a:pt x="1941" y="5268"/>
                  </a:lnTo>
                  <a:cubicBezTo>
                    <a:pt x="1987" y="5497"/>
                    <a:pt x="2238" y="6341"/>
                    <a:pt x="2010" y="6820"/>
                  </a:cubicBezTo>
                  <a:cubicBezTo>
                    <a:pt x="1781" y="7300"/>
                    <a:pt x="1234" y="7551"/>
                    <a:pt x="800" y="7870"/>
                  </a:cubicBezTo>
                  <a:cubicBezTo>
                    <a:pt x="366" y="8190"/>
                    <a:pt x="1" y="8806"/>
                    <a:pt x="298" y="9263"/>
                  </a:cubicBezTo>
                  <a:cubicBezTo>
                    <a:pt x="486" y="9145"/>
                    <a:pt x="707" y="9089"/>
                    <a:pt x="931" y="9089"/>
                  </a:cubicBezTo>
                  <a:cubicBezTo>
                    <a:pt x="1357" y="9089"/>
                    <a:pt x="1793" y="9291"/>
                    <a:pt x="2032" y="9651"/>
                  </a:cubicBezTo>
                  <a:cubicBezTo>
                    <a:pt x="2283" y="9286"/>
                    <a:pt x="2535" y="8943"/>
                    <a:pt x="2786" y="8578"/>
                  </a:cubicBezTo>
                  <a:lnTo>
                    <a:pt x="2786" y="8578"/>
                  </a:lnTo>
                  <a:cubicBezTo>
                    <a:pt x="2626" y="8966"/>
                    <a:pt x="2580" y="9400"/>
                    <a:pt x="2649" y="9811"/>
                  </a:cubicBezTo>
                  <a:cubicBezTo>
                    <a:pt x="2923" y="9879"/>
                    <a:pt x="3208" y="9913"/>
                    <a:pt x="3496" y="9913"/>
                  </a:cubicBezTo>
                  <a:cubicBezTo>
                    <a:pt x="3784" y="9913"/>
                    <a:pt x="4075" y="9879"/>
                    <a:pt x="4361" y="9811"/>
                  </a:cubicBezTo>
                  <a:cubicBezTo>
                    <a:pt x="4429" y="9811"/>
                    <a:pt x="4498" y="9788"/>
                    <a:pt x="4566" y="9742"/>
                  </a:cubicBezTo>
                  <a:cubicBezTo>
                    <a:pt x="4749" y="9833"/>
                    <a:pt x="4931" y="9948"/>
                    <a:pt x="5114" y="10039"/>
                  </a:cubicBezTo>
                  <a:cubicBezTo>
                    <a:pt x="5228" y="9696"/>
                    <a:pt x="5365" y="9377"/>
                    <a:pt x="5570" y="9080"/>
                  </a:cubicBezTo>
                  <a:cubicBezTo>
                    <a:pt x="5639" y="9057"/>
                    <a:pt x="5684" y="9034"/>
                    <a:pt x="5753" y="8989"/>
                  </a:cubicBezTo>
                  <a:cubicBezTo>
                    <a:pt x="5753" y="9400"/>
                    <a:pt x="5753" y="9788"/>
                    <a:pt x="5776" y="10199"/>
                  </a:cubicBezTo>
                  <a:cubicBezTo>
                    <a:pt x="5776" y="10313"/>
                    <a:pt x="5776" y="10450"/>
                    <a:pt x="5844" y="10518"/>
                  </a:cubicBezTo>
                  <a:cubicBezTo>
                    <a:pt x="5913" y="10609"/>
                    <a:pt x="6004" y="10632"/>
                    <a:pt x="6118" y="10655"/>
                  </a:cubicBezTo>
                  <a:cubicBezTo>
                    <a:pt x="6392" y="10712"/>
                    <a:pt x="6677" y="10741"/>
                    <a:pt x="6966" y="10741"/>
                  </a:cubicBezTo>
                  <a:cubicBezTo>
                    <a:pt x="7254" y="10741"/>
                    <a:pt x="7545" y="10712"/>
                    <a:pt x="7830" y="10655"/>
                  </a:cubicBezTo>
                  <a:cubicBezTo>
                    <a:pt x="7898" y="10244"/>
                    <a:pt x="7830" y="9811"/>
                    <a:pt x="7670" y="9423"/>
                  </a:cubicBezTo>
                  <a:lnTo>
                    <a:pt x="7670" y="9423"/>
                  </a:lnTo>
                  <a:cubicBezTo>
                    <a:pt x="7921" y="9765"/>
                    <a:pt x="8172" y="10130"/>
                    <a:pt x="8423" y="10472"/>
                  </a:cubicBezTo>
                  <a:cubicBezTo>
                    <a:pt x="8659" y="10119"/>
                    <a:pt x="9084" y="9927"/>
                    <a:pt x="9503" y="9927"/>
                  </a:cubicBezTo>
                  <a:cubicBezTo>
                    <a:pt x="9734" y="9927"/>
                    <a:pt x="9964" y="9986"/>
                    <a:pt x="10158" y="10107"/>
                  </a:cubicBezTo>
                  <a:cubicBezTo>
                    <a:pt x="10478" y="9651"/>
                    <a:pt x="10113" y="9034"/>
                    <a:pt x="9679" y="8715"/>
                  </a:cubicBezTo>
                  <a:cubicBezTo>
                    <a:pt x="9222" y="8373"/>
                    <a:pt x="8675" y="8144"/>
                    <a:pt x="8446" y="7642"/>
                  </a:cubicBezTo>
                  <a:cubicBezTo>
                    <a:pt x="8195" y="7117"/>
                    <a:pt x="8538" y="6067"/>
                    <a:pt x="8538" y="6067"/>
                  </a:cubicBezTo>
                  <a:cubicBezTo>
                    <a:pt x="8812" y="5474"/>
                    <a:pt x="8675" y="4743"/>
                    <a:pt x="8332" y="4218"/>
                  </a:cubicBezTo>
                  <a:lnTo>
                    <a:pt x="8287" y="3465"/>
                  </a:lnTo>
                  <a:cubicBezTo>
                    <a:pt x="8309" y="3374"/>
                    <a:pt x="8309" y="3305"/>
                    <a:pt x="8287" y="3214"/>
                  </a:cubicBezTo>
                  <a:cubicBezTo>
                    <a:pt x="8834" y="3009"/>
                    <a:pt x="9359" y="2598"/>
                    <a:pt x="9610" y="2255"/>
                  </a:cubicBezTo>
                  <a:cubicBezTo>
                    <a:pt x="10067" y="1616"/>
                    <a:pt x="9930" y="726"/>
                    <a:pt x="9291" y="270"/>
                  </a:cubicBezTo>
                  <a:cubicBezTo>
                    <a:pt x="9046" y="88"/>
                    <a:pt x="8759" y="1"/>
                    <a:pt x="8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0"/>
            <p:cNvSpPr/>
            <p:nvPr/>
          </p:nvSpPr>
          <p:spPr>
            <a:xfrm>
              <a:off x="2481275" y="3693750"/>
              <a:ext cx="163225" cy="215450"/>
            </a:xfrm>
            <a:custGeom>
              <a:rect b="b" l="l" r="r" t="t"/>
              <a:pathLst>
                <a:path extrusionOk="0" h="8618" w="6529">
                  <a:moveTo>
                    <a:pt x="1826" y="0"/>
                  </a:moveTo>
                  <a:lnTo>
                    <a:pt x="1621" y="959"/>
                  </a:lnTo>
                  <a:lnTo>
                    <a:pt x="662" y="822"/>
                  </a:lnTo>
                  <a:lnTo>
                    <a:pt x="206" y="3493"/>
                  </a:lnTo>
                  <a:cubicBezTo>
                    <a:pt x="0" y="4543"/>
                    <a:pt x="594" y="5524"/>
                    <a:pt x="1530" y="5867"/>
                  </a:cubicBezTo>
                  <a:lnTo>
                    <a:pt x="1667" y="7099"/>
                  </a:lnTo>
                  <a:cubicBezTo>
                    <a:pt x="1772" y="7966"/>
                    <a:pt x="2545" y="8618"/>
                    <a:pt x="3438" y="8618"/>
                  </a:cubicBezTo>
                  <a:cubicBezTo>
                    <a:pt x="3509" y="8618"/>
                    <a:pt x="3580" y="8614"/>
                    <a:pt x="3652" y="8606"/>
                  </a:cubicBezTo>
                  <a:lnTo>
                    <a:pt x="3698" y="8606"/>
                  </a:lnTo>
                  <a:cubicBezTo>
                    <a:pt x="4657" y="8491"/>
                    <a:pt x="5547" y="7852"/>
                    <a:pt x="5433" y="6894"/>
                  </a:cubicBezTo>
                  <a:lnTo>
                    <a:pt x="4953" y="3721"/>
                  </a:lnTo>
                  <a:lnTo>
                    <a:pt x="5456" y="3744"/>
                  </a:lnTo>
                  <a:cubicBezTo>
                    <a:pt x="5469" y="3744"/>
                    <a:pt x="5482" y="3745"/>
                    <a:pt x="5495" y="3745"/>
                  </a:cubicBezTo>
                  <a:cubicBezTo>
                    <a:pt x="6026" y="3745"/>
                    <a:pt x="6483" y="3296"/>
                    <a:pt x="6505" y="2739"/>
                  </a:cubicBezTo>
                  <a:lnTo>
                    <a:pt x="6505" y="2717"/>
                  </a:lnTo>
                  <a:cubicBezTo>
                    <a:pt x="6528" y="2146"/>
                    <a:pt x="6095" y="1667"/>
                    <a:pt x="5524" y="1667"/>
                  </a:cubicBezTo>
                  <a:lnTo>
                    <a:pt x="5182" y="1644"/>
                  </a:lnTo>
                  <a:lnTo>
                    <a:pt x="4794" y="2351"/>
                  </a:lnTo>
                  <a:cubicBezTo>
                    <a:pt x="4736" y="2456"/>
                    <a:pt x="4635" y="2505"/>
                    <a:pt x="4535" y="2505"/>
                  </a:cubicBezTo>
                  <a:cubicBezTo>
                    <a:pt x="4396" y="2505"/>
                    <a:pt x="4259" y="2410"/>
                    <a:pt x="4246" y="2237"/>
                  </a:cubicBezTo>
                  <a:lnTo>
                    <a:pt x="4109" y="754"/>
                  </a:lnTo>
                  <a:cubicBezTo>
                    <a:pt x="4080" y="592"/>
                    <a:pt x="3937" y="488"/>
                    <a:pt x="3791" y="488"/>
                  </a:cubicBezTo>
                  <a:cubicBezTo>
                    <a:pt x="3709" y="488"/>
                    <a:pt x="3626" y="520"/>
                    <a:pt x="3561" y="594"/>
                  </a:cubicBezTo>
                  <a:lnTo>
                    <a:pt x="3241" y="1005"/>
                  </a:lnTo>
                  <a:lnTo>
                    <a:pt x="2077" y="959"/>
                  </a:lnTo>
                  <a:lnTo>
                    <a:pt x="182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0"/>
            <p:cNvSpPr/>
            <p:nvPr/>
          </p:nvSpPr>
          <p:spPr>
            <a:xfrm>
              <a:off x="2493250" y="3747950"/>
              <a:ext cx="10875" cy="10300"/>
            </a:xfrm>
            <a:custGeom>
              <a:rect b="b" l="l" r="r" t="t"/>
              <a:pathLst>
                <a:path extrusionOk="0" h="412" w="435">
                  <a:moveTo>
                    <a:pt x="252" y="1"/>
                  </a:moveTo>
                  <a:cubicBezTo>
                    <a:pt x="160" y="1"/>
                    <a:pt x="46" y="69"/>
                    <a:pt x="23" y="161"/>
                  </a:cubicBezTo>
                  <a:cubicBezTo>
                    <a:pt x="1" y="275"/>
                    <a:pt x="69" y="389"/>
                    <a:pt x="183" y="412"/>
                  </a:cubicBezTo>
                  <a:cubicBezTo>
                    <a:pt x="297" y="412"/>
                    <a:pt x="389" y="343"/>
                    <a:pt x="411" y="252"/>
                  </a:cubicBezTo>
                  <a:cubicBezTo>
                    <a:pt x="434" y="138"/>
                    <a:pt x="366" y="24"/>
                    <a:pt x="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0"/>
            <p:cNvSpPr/>
            <p:nvPr/>
          </p:nvSpPr>
          <p:spPr>
            <a:xfrm>
              <a:off x="2534350" y="3747950"/>
              <a:ext cx="10850" cy="10950"/>
            </a:xfrm>
            <a:custGeom>
              <a:rect b="b" l="l" r="r" t="t"/>
              <a:pathLst>
                <a:path extrusionOk="0" h="438" w="434">
                  <a:moveTo>
                    <a:pt x="205" y="1"/>
                  </a:moveTo>
                  <a:cubicBezTo>
                    <a:pt x="69" y="24"/>
                    <a:pt x="0" y="115"/>
                    <a:pt x="0" y="229"/>
                  </a:cubicBezTo>
                  <a:cubicBezTo>
                    <a:pt x="0" y="352"/>
                    <a:pt x="92" y="438"/>
                    <a:pt x="193" y="438"/>
                  </a:cubicBezTo>
                  <a:cubicBezTo>
                    <a:pt x="205" y="438"/>
                    <a:pt x="217" y="437"/>
                    <a:pt x="228" y="435"/>
                  </a:cubicBezTo>
                  <a:cubicBezTo>
                    <a:pt x="342" y="435"/>
                    <a:pt x="434" y="320"/>
                    <a:pt x="434" y="206"/>
                  </a:cubicBezTo>
                  <a:cubicBezTo>
                    <a:pt x="434" y="92"/>
                    <a:pt x="320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0"/>
            <p:cNvSpPr/>
            <p:nvPr/>
          </p:nvSpPr>
          <p:spPr>
            <a:xfrm>
              <a:off x="2521775" y="3815425"/>
              <a:ext cx="13725" cy="5025"/>
            </a:xfrm>
            <a:custGeom>
              <a:rect b="b" l="l" r="r" t="t"/>
              <a:pathLst>
                <a:path extrusionOk="0" h="201" w="549">
                  <a:moveTo>
                    <a:pt x="235" y="0"/>
                  </a:moveTo>
                  <a:cubicBezTo>
                    <a:pt x="128" y="0"/>
                    <a:pt x="47" y="41"/>
                    <a:pt x="47" y="41"/>
                  </a:cubicBezTo>
                  <a:cubicBezTo>
                    <a:pt x="24" y="41"/>
                    <a:pt x="1" y="87"/>
                    <a:pt x="24" y="87"/>
                  </a:cubicBezTo>
                  <a:cubicBezTo>
                    <a:pt x="24" y="109"/>
                    <a:pt x="47" y="109"/>
                    <a:pt x="47" y="109"/>
                  </a:cubicBezTo>
                  <a:cubicBezTo>
                    <a:pt x="47" y="121"/>
                    <a:pt x="52" y="126"/>
                    <a:pt x="58" y="126"/>
                  </a:cubicBezTo>
                  <a:cubicBezTo>
                    <a:pt x="64" y="126"/>
                    <a:pt x="69" y="121"/>
                    <a:pt x="69" y="109"/>
                  </a:cubicBezTo>
                  <a:cubicBezTo>
                    <a:pt x="82" y="109"/>
                    <a:pt x="146" y="83"/>
                    <a:pt x="227" y="83"/>
                  </a:cubicBezTo>
                  <a:cubicBezTo>
                    <a:pt x="298" y="83"/>
                    <a:pt x="383" y="103"/>
                    <a:pt x="457" y="178"/>
                  </a:cubicBezTo>
                  <a:cubicBezTo>
                    <a:pt x="480" y="201"/>
                    <a:pt x="503" y="201"/>
                    <a:pt x="526" y="201"/>
                  </a:cubicBezTo>
                  <a:cubicBezTo>
                    <a:pt x="549" y="178"/>
                    <a:pt x="549" y="155"/>
                    <a:pt x="526" y="132"/>
                  </a:cubicBezTo>
                  <a:cubicBezTo>
                    <a:pt x="432" y="28"/>
                    <a:pt x="325" y="0"/>
                    <a:pt x="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0"/>
            <p:cNvSpPr/>
            <p:nvPr/>
          </p:nvSpPr>
          <p:spPr>
            <a:xfrm>
              <a:off x="2530925" y="3720775"/>
              <a:ext cx="31400" cy="13175"/>
            </a:xfrm>
            <a:custGeom>
              <a:rect b="b" l="l" r="r" t="t"/>
              <a:pathLst>
                <a:path extrusionOk="0" h="527" w="1256">
                  <a:moveTo>
                    <a:pt x="515" y="1"/>
                  </a:moveTo>
                  <a:cubicBezTo>
                    <a:pt x="325" y="1"/>
                    <a:pt x="180" y="58"/>
                    <a:pt x="91" y="129"/>
                  </a:cubicBezTo>
                  <a:cubicBezTo>
                    <a:pt x="0" y="220"/>
                    <a:pt x="23" y="312"/>
                    <a:pt x="91" y="357"/>
                  </a:cubicBezTo>
                  <a:cubicBezTo>
                    <a:pt x="160" y="403"/>
                    <a:pt x="251" y="403"/>
                    <a:pt x="342" y="403"/>
                  </a:cubicBezTo>
                  <a:cubicBezTo>
                    <a:pt x="434" y="426"/>
                    <a:pt x="525" y="426"/>
                    <a:pt x="616" y="449"/>
                  </a:cubicBezTo>
                  <a:cubicBezTo>
                    <a:pt x="685" y="449"/>
                    <a:pt x="776" y="472"/>
                    <a:pt x="867" y="494"/>
                  </a:cubicBezTo>
                  <a:cubicBezTo>
                    <a:pt x="932" y="511"/>
                    <a:pt x="997" y="527"/>
                    <a:pt x="1061" y="527"/>
                  </a:cubicBezTo>
                  <a:cubicBezTo>
                    <a:pt x="1088" y="527"/>
                    <a:pt x="1115" y="524"/>
                    <a:pt x="1141" y="517"/>
                  </a:cubicBezTo>
                  <a:cubicBezTo>
                    <a:pt x="1210" y="494"/>
                    <a:pt x="1255" y="426"/>
                    <a:pt x="1187" y="312"/>
                  </a:cubicBezTo>
                  <a:cubicBezTo>
                    <a:pt x="1141" y="198"/>
                    <a:pt x="959" y="38"/>
                    <a:pt x="685" y="15"/>
                  </a:cubicBezTo>
                  <a:cubicBezTo>
                    <a:pt x="625" y="5"/>
                    <a:pt x="568" y="1"/>
                    <a:pt x="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0"/>
            <p:cNvSpPr/>
            <p:nvPr/>
          </p:nvSpPr>
          <p:spPr>
            <a:xfrm>
              <a:off x="2486400" y="3721600"/>
              <a:ext cx="21725" cy="10400"/>
            </a:xfrm>
            <a:custGeom>
              <a:rect b="b" l="l" r="r" t="t"/>
              <a:pathLst>
                <a:path extrusionOk="0" h="416" w="869">
                  <a:moveTo>
                    <a:pt x="461" y="0"/>
                  </a:moveTo>
                  <a:cubicBezTo>
                    <a:pt x="437" y="0"/>
                    <a:pt x="413" y="2"/>
                    <a:pt x="389" y="5"/>
                  </a:cubicBezTo>
                  <a:cubicBezTo>
                    <a:pt x="206" y="51"/>
                    <a:pt x="69" y="142"/>
                    <a:pt x="46" y="233"/>
                  </a:cubicBezTo>
                  <a:cubicBezTo>
                    <a:pt x="1" y="324"/>
                    <a:pt x="24" y="393"/>
                    <a:pt x="92" y="416"/>
                  </a:cubicBezTo>
                  <a:cubicBezTo>
                    <a:pt x="138" y="416"/>
                    <a:pt x="206" y="416"/>
                    <a:pt x="275" y="393"/>
                  </a:cubicBezTo>
                  <a:cubicBezTo>
                    <a:pt x="343" y="370"/>
                    <a:pt x="389" y="370"/>
                    <a:pt x="457" y="347"/>
                  </a:cubicBezTo>
                  <a:cubicBezTo>
                    <a:pt x="503" y="347"/>
                    <a:pt x="571" y="324"/>
                    <a:pt x="640" y="324"/>
                  </a:cubicBezTo>
                  <a:cubicBezTo>
                    <a:pt x="708" y="324"/>
                    <a:pt x="777" y="324"/>
                    <a:pt x="822" y="279"/>
                  </a:cubicBezTo>
                  <a:cubicBezTo>
                    <a:pt x="845" y="256"/>
                    <a:pt x="868" y="187"/>
                    <a:pt x="800" y="119"/>
                  </a:cubicBezTo>
                  <a:cubicBezTo>
                    <a:pt x="740" y="60"/>
                    <a:pt x="613" y="0"/>
                    <a:pt x="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0"/>
            <p:cNvSpPr/>
            <p:nvPr/>
          </p:nvSpPr>
          <p:spPr>
            <a:xfrm>
              <a:off x="2536050" y="3758000"/>
              <a:ext cx="9150" cy="1975"/>
            </a:xfrm>
            <a:custGeom>
              <a:rect b="b" l="l" r="r" t="t"/>
              <a:pathLst>
                <a:path extrusionOk="0" h="79" w="366">
                  <a:moveTo>
                    <a:pt x="193" y="1"/>
                  </a:moveTo>
                  <a:cubicBezTo>
                    <a:pt x="135" y="1"/>
                    <a:pt x="68" y="19"/>
                    <a:pt x="1" y="78"/>
                  </a:cubicBezTo>
                  <a:lnTo>
                    <a:pt x="366" y="55"/>
                  </a:lnTo>
                  <a:cubicBezTo>
                    <a:pt x="366" y="55"/>
                    <a:pt x="293" y="1"/>
                    <a:pt x="193" y="1"/>
                  </a:cubicBezTo>
                  <a:close/>
                </a:path>
              </a:pathLst>
            </a:custGeom>
            <a:solidFill>
              <a:srgbClr val="E8A1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0"/>
            <p:cNvSpPr/>
            <p:nvPr/>
          </p:nvSpPr>
          <p:spPr>
            <a:xfrm>
              <a:off x="2533775" y="3755775"/>
              <a:ext cx="13725" cy="5900"/>
            </a:xfrm>
            <a:custGeom>
              <a:rect b="b" l="l" r="r" t="t"/>
              <a:pathLst>
                <a:path extrusionOk="0" h="236" w="549">
                  <a:moveTo>
                    <a:pt x="280" y="1"/>
                  </a:moveTo>
                  <a:cubicBezTo>
                    <a:pt x="198" y="1"/>
                    <a:pt x="106" y="26"/>
                    <a:pt x="23" y="99"/>
                  </a:cubicBezTo>
                  <a:cubicBezTo>
                    <a:pt x="0" y="144"/>
                    <a:pt x="0" y="190"/>
                    <a:pt x="23" y="213"/>
                  </a:cubicBezTo>
                  <a:cubicBezTo>
                    <a:pt x="46" y="236"/>
                    <a:pt x="69" y="236"/>
                    <a:pt x="92" y="236"/>
                  </a:cubicBezTo>
                  <a:cubicBezTo>
                    <a:pt x="92" y="236"/>
                    <a:pt x="114" y="236"/>
                    <a:pt x="137" y="213"/>
                  </a:cubicBezTo>
                  <a:cubicBezTo>
                    <a:pt x="188" y="171"/>
                    <a:pt x="238" y="157"/>
                    <a:pt x="282" y="157"/>
                  </a:cubicBezTo>
                  <a:cubicBezTo>
                    <a:pt x="356" y="157"/>
                    <a:pt x="411" y="198"/>
                    <a:pt x="411" y="213"/>
                  </a:cubicBezTo>
                  <a:cubicBezTo>
                    <a:pt x="424" y="219"/>
                    <a:pt x="438" y="222"/>
                    <a:pt x="451" y="222"/>
                  </a:cubicBezTo>
                  <a:cubicBezTo>
                    <a:pt x="481" y="222"/>
                    <a:pt x="509" y="206"/>
                    <a:pt x="525" y="190"/>
                  </a:cubicBezTo>
                  <a:cubicBezTo>
                    <a:pt x="548" y="144"/>
                    <a:pt x="548" y="99"/>
                    <a:pt x="502" y="76"/>
                  </a:cubicBezTo>
                  <a:cubicBezTo>
                    <a:pt x="465" y="38"/>
                    <a:pt x="379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0"/>
            <p:cNvSpPr/>
            <p:nvPr/>
          </p:nvSpPr>
          <p:spPr>
            <a:xfrm>
              <a:off x="2496100" y="3756575"/>
              <a:ext cx="5725" cy="1675"/>
            </a:xfrm>
            <a:custGeom>
              <a:rect b="b" l="l" r="r" t="t"/>
              <a:pathLst>
                <a:path extrusionOk="0" h="67" w="229">
                  <a:moveTo>
                    <a:pt x="136" y="1"/>
                  </a:moveTo>
                  <a:cubicBezTo>
                    <a:pt x="93" y="1"/>
                    <a:pt x="42" y="15"/>
                    <a:pt x="1" y="67"/>
                  </a:cubicBezTo>
                  <a:lnTo>
                    <a:pt x="229" y="21"/>
                  </a:lnTo>
                  <a:cubicBezTo>
                    <a:pt x="229" y="21"/>
                    <a:pt x="188" y="1"/>
                    <a:pt x="136" y="1"/>
                  </a:cubicBezTo>
                  <a:close/>
                </a:path>
              </a:pathLst>
            </a:custGeom>
            <a:solidFill>
              <a:srgbClr val="E8A1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0"/>
            <p:cNvSpPr/>
            <p:nvPr/>
          </p:nvSpPr>
          <p:spPr>
            <a:xfrm>
              <a:off x="2493825" y="3754675"/>
              <a:ext cx="9725" cy="5300"/>
            </a:xfrm>
            <a:custGeom>
              <a:rect b="b" l="l" r="r" t="t"/>
              <a:pathLst>
                <a:path extrusionOk="0" h="212" w="389">
                  <a:moveTo>
                    <a:pt x="212" y="0"/>
                  </a:moveTo>
                  <a:cubicBezTo>
                    <a:pt x="149" y="0"/>
                    <a:pt x="80" y="17"/>
                    <a:pt x="23" y="74"/>
                  </a:cubicBezTo>
                  <a:cubicBezTo>
                    <a:pt x="0" y="120"/>
                    <a:pt x="0" y="166"/>
                    <a:pt x="23" y="188"/>
                  </a:cubicBezTo>
                  <a:cubicBezTo>
                    <a:pt x="46" y="211"/>
                    <a:pt x="69" y="211"/>
                    <a:pt x="92" y="211"/>
                  </a:cubicBezTo>
                  <a:cubicBezTo>
                    <a:pt x="115" y="211"/>
                    <a:pt x="137" y="211"/>
                    <a:pt x="137" y="188"/>
                  </a:cubicBezTo>
                  <a:cubicBezTo>
                    <a:pt x="167" y="159"/>
                    <a:pt x="192" y="151"/>
                    <a:pt x="213" y="151"/>
                  </a:cubicBezTo>
                  <a:cubicBezTo>
                    <a:pt x="241" y="151"/>
                    <a:pt x="261" y="166"/>
                    <a:pt x="274" y="166"/>
                  </a:cubicBezTo>
                  <a:cubicBezTo>
                    <a:pt x="284" y="175"/>
                    <a:pt x="297" y="180"/>
                    <a:pt x="311" y="180"/>
                  </a:cubicBezTo>
                  <a:cubicBezTo>
                    <a:pt x="331" y="180"/>
                    <a:pt x="352" y="169"/>
                    <a:pt x="366" y="143"/>
                  </a:cubicBezTo>
                  <a:cubicBezTo>
                    <a:pt x="388" y="120"/>
                    <a:pt x="388" y="51"/>
                    <a:pt x="366" y="29"/>
                  </a:cubicBezTo>
                  <a:cubicBezTo>
                    <a:pt x="331" y="17"/>
                    <a:pt x="274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0"/>
            <p:cNvSpPr/>
            <p:nvPr/>
          </p:nvSpPr>
          <p:spPr>
            <a:xfrm>
              <a:off x="2517225" y="3776825"/>
              <a:ext cx="32550" cy="21025"/>
            </a:xfrm>
            <a:custGeom>
              <a:rect b="b" l="l" r="r" t="t"/>
              <a:pathLst>
                <a:path extrusionOk="0" h="841" w="1302">
                  <a:moveTo>
                    <a:pt x="935" y="1"/>
                  </a:moveTo>
                  <a:cubicBezTo>
                    <a:pt x="897" y="1"/>
                    <a:pt x="860" y="18"/>
                    <a:pt x="822" y="56"/>
                  </a:cubicBezTo>
                  <a:cubicBezTo>
                    <a:pt x="708" y="147"/>
                    <a:pt x="480" y="329"/>
                    <a:pt x="137" y="352"/>
                  </a:cubicBezTo>
                  <a:cubicBezTo>
                    <a:pt x="46" y="375"/>
                    <a:pt x="0" y="466"/>
                    <a:pt x="46" y="535"/>
                  </a:cubicBezTo>
                  <a:cubicBezTo>
                    <a:pt x="96" y="669"/>
                    <a:pt x="220" y="840"/>
                    <a:pt x="464" y="840"/>
                  </a:cubicBezTo>
                  <a:cubicBezTo>
                    <a:pt x="552" y="840"/>
                    <a:pt x="655" y="818"/>
                    <a:pt x="776" y="763"/>
                  </a:cubicBezTo>
                  <a:cubicBezTo>
                    <a:pt x="1301" y="512"/>
                    <a:pt x="1210" y="147"/>
                    <a:pt x="1027" y="33"/>
                  </a:cubicBezTo>
                  <a:cubicBezTo>
                    <a:pt x="997" y="12"/>
                    <a:pt x="966" y="1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0"/>
            <p:cNvSpPr/>
            <p:nvPr/>
          </p:nvSpPr>
          <p:spPr>
            <a:xfrm>
              <a:off x="2502950" y="3739975"/>
              <a:ext cx="18300" cy="39400"/>
            </a:xfrm>
            <a:custGeom>
              <a:rect b="b" l="l" r="r" t="t"/>
              <a:pathLst>
                <a:path extrusionOk="0" h="1576" w="732">
                  <a:moveTo>
                    <a:pt x="594" y="0"/>
                  </a:moveTo>
                  <a:cubicBezTo>
                    <a:pt x="548" y="0"/>
                    <a:pt x="503" y="46"/>
                    <a:pt x="503" y="69"/>
                  </a:cubicBezTo>
                  <a:lnTo>
                    <a:pt x="434" y="822"/>
                  </a:lnTo>
                  <a:lnTo>
                    <a:pt x="320" y="845"/>
                  </a:lnTo>
                  <a:cubicBezTo>
                    <a:pt x="302" y="839"/>
                    <a:pt x="283" y="836"/>
                    <a:pt x="266" y="836"/>
                  </a:cubicBezTo>
                  <a:cubicBezTo>
                    <a:pt x="217" y="836"/>
                    <a:pt x="171" y="857"/>
                    <a:pt x="138" y="890"/>
                  </a:cubicBezTo>
                  <a:cubicBezTo>
                    <a:pt x="92" y="913"/>
                    <a:pt x="46" y="982"/>
                    <a:pt x="46" y="1050"/>
                  </a:cubicBezTo>
                  <a:lnTo>
                    <a:pt x="23" y="1187"/>
                  </a:lnTo>
                  <a:cubicBezTo>
                    <a:pt x="1" y="1347"/>
                    <a:pt x="115" y="1507"/>
                    <a:pt x="275" y="1530"/>
                  </a:cubicBezTo>
                  <a:lnTo>
                    <a:pt x="640" y="1575"/>
                  </a:lnTo>
                  <a:lnTo>
                    <a:pt x="663" y="1575"/>
                  </a:lnTo>
                  <a:cubicBezTo>
                    <a:pt x="685" y="1575"/>
                    <a:pt x="731" y="1552"/>
                    <a:pt x="731" y="1530"/>
                  </a:cubicBezTo>
                  <a:cubicBezTo>
                    <a:pt x="731" y="1484"/>
                    <a:pt x="708" y="1438"/>
                    <a:pt x="663" y="1438"/>
                  </a:cubicBezTo>
                  <a:lnTo>
                    <a:pt x="297" y="1370"/>
                  </a:lnTo>
                  <a:cubicBezTo>
                    <a:pt x="206" y="1370"/>
                    <a:pt x="160" y="1301"/>
                    <a:pt x="183" y="1210"/>
                  </a:cubicBezTo>
                  <a:lnTo>
                    <a:pt x="183" y="1073"/>
                  </a:lnTo>
                  <a:cubicBezTo>
                    <a:pt x="206" y="1050"/>
                    <a:pt x="206" y="1027"/>
                    <a:pt x="229" y="1005"/>
                  </a:cubicBezTo>
                  <a:cubicBezTo>
                    <a:pt x="252" y="982"/>
                    <a:pt x="275" y="982"/>
                    <a:pt x="297" y="982"/>
                  </a:cubicBezTo>
                  <a:lnTo>
                    <a:pt x="571" y="982"/>
                  </a:lnTo>
                  <a:lnTo>
                    <a:pt x="663" y="92"/>
                  </a:lnTo>
                  <a:cubicBezTo>
                    <a:pt x="663" y="46"/>
                    <a:pt x="640" y="23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0"/>
            <p:cNvSpPr/>
            <p:nvPr/>
          </p:nvSpPr>
          <p:spPr>
            <a:xfrm>
              <a:off x="2610800" y="3750950"/>
              <a:ext cx="13150" cy="19275"/>
            </a:xfrm>
            <a:custGeom>
              <a:rect b="b" l="l" r="r" t="t"/>
              <a:pathLst>
                <a:path extrusionOk="0" h="771" w="526">
                  <a:moveTo>
                    <a:pt x="431" y="1"/>
                  </a:moveTo>
                  <a:cubicBezTo>
                    <a:pt x="411" y="1"/>
                    <a:pt x="389" y="6"/>
                    <a:pt x="366" y="18"/>
                  </a:cubicBezTo>
                  <a:lnTo>
                    <a:pt x="23" y="429"/>
                  </a:lnTo>
                  <a:cubicBezTo>
                    <a:pt x="1" y="429"/>
                    <a:pt x="1" y="451"/>
                    <a:pt x="1" y="474"/>
                  </a:cubicBezTo>
                  <a:cubicBezTo>
                    <a:pt x="1" y="497"/>
                    <a:pt x="1" y="520"/>
                    <a:pt x="23" y="543"/>
                  </a:cubicBezTo>
                  <a:lnTo>
                    <a:pt x="366" y="748"/>
                  </a:lnTo>
                  <a:cubicBezTo>
                    <a:pt x="389" y="771"/>
                    <a:pt x="389" y="771"/>
                    <a:pt x="411" y="771"/>
                  </a:cubicBezTo>
                  <a:cubicBezTo>
                    <a:pt x="434" y="771"/>
                    <a:pt x="457" y="748"/>
                    <a:pt x="480" y="725"/>
                  </a:cubicBezTo>
                  <a:cubicBezTo>
                    <a:pt x="503" y="703"/>
                    <a:pt x="480" y="657"/>
                    <a:pt x="457" y="634"/>
                  </a:cubicBezTo>
                  <a:lnTo>
                    <a:pt x="183" y="451"/>
                  </a:lnTo>
                  <a:lnTo>
                    <a:pt x="480" y="132"/>
                  </a:lnTo>
                  <a:cubicBezTo>
                    <a:pt x="526" y="86"/>
                    <a:pt x="503" y="41"/>
                    <a:pt x="480" y="18"/>
                  </a:cubicBezTo>
                  <a:cubicBezTo>
                    <a:pt x="469" y="6"/>
                    <a:pt x="451" y="1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0"/>
            <p:cNvSpPr/>
            <p:nvPr/>
          </p:nvSpPr>
          <p:spPr>
            <a:xfrm>
              <a:off x="2610225" y="3774775"/>
              <a:ext cx="23425" cy="23425"/>
            </a:xfrm>
            <a:custGeom>
              <a:rect b="b" l="l" r="r" t="t"/>
              <a:pathLst>
                <a:path extrusionOk="0" h="937" w="937">
                  <a:moveTo>
                    <a:pt x="480" y="160"/>
                  </a:moveTo>
                  <a:cubicBezTo>
                    <a:pt x="640" y="160"/>
                    <a:pt x="777" y="297"/>
                    <a:pt x="777" y="457"/>
                  </a:cubicBezTo>
                  <a:cubicBezTo>
                    <a:pt x="777" y="526"/>
                    <a:pt x="754" y="617"/>
                    <a:pt x="708" y="685"/>
                  </a:cubicBezTo>
                  <a:cubicBezTo>
                    <a:pt x="640" y="731"/>
                    <a:pt x="571" y="777"/>
                    <a:pt x="480" y="777"/>
                  </a:cubicBezTo>
                  <a:cubicBezTo>
                    <a:pt x="468" y="778"/>
                    <a:pt x="457" y="779"/>
                    <a:pt x="445" y="779"/>
                  </a:cubicBezTo>
                  <a:cubicBezTo>
                    <a:pt x="298" y="779"/>
                    <a:pt x="161" y="649"/>
                    <a:pt x="161" y="480"/>
                  </a:cubicBezTo>
                  <a:cubicBezTo>
                    <a:pt x="161" y="320"/>
                    <a:pt x="275" y="160"/>
                    <a:pt x="457" y="160"/>
                  </a:cubicBezTo>
                  <a:close/>
                  <a:moveTo>
                    <a:pt x="434" y="1"/>
                  </a:moveTo>
                  <a:cubicBezTo>
                    <a:pt x="183" y="23"/>
                    <a:pt x="1" y="252"/>
                    <a:pt x="1" y="503"/>
                  </a:cubicBezTo>
                  <a:cubicBezTo>
                    <a:pt x="24" y="754"/>
                    <a:pt x="229" y="936"/>
                    <a:pt x="480" y="936"/>
                  </a:cubicBezTo>
                  <a:lnTo>
                    <a:pt x="503" y="936"/>
                  </a:lnTo>
                  <a:cubicBezTo>
                    <a:pt x="617" y="914"/>
                    <a:pt x="731" y="868"/>
                    <a:pt x="823" y="777"/>
                  </a:cubicBezTo>
                  <a:cubicBezTo>
                    <a:pt x="891" y="685"/>
                    <a:pt x="937" y="571"/>
                    <a:pt x="937" y="434"/>
                  </a:cubicBezTo>
                  <a:cubicBezTo>
                    <a:pt x="914" y="183"/>
                    <a:pt x="686" y="1"/>
                    <a:pt x="434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0"/>
            <p:cNvSpPr/>
            <p:nvPr/>
          </p:nvSpPr>
          <p:spPr>
            <a:xfrm>
              <a:off x="2504100" y="3855775"/>
              <a:ext cx="129550" cy="80675"/>
            </a:xfrm>
            <a:custGeom>
              <a:rect b="b" l="l" r="r" t="t"/>
              <a:pathLst>
                <a:path extrusionOk="0" h="3227" w="5182">
                  <a:moveTo>
                    <a:pt x="4399" y="1"/>
                  </a:moveTo>
                  <a:cubicBezTo>
                    <a:pt x="4369" y="1"/>
                    <a:pt x="4339" y="8"/>
                    <a:pt x="4314" y="25"/>
                  </a:cubicBezTo>
                  <a:lnTo>
                    <a:pt x="2192" y="1759"/>
                  </a:lnTo>
                  <a:lnTo>
                    <a:pt x="754" y="276"/>
                  </a:lnTo>
                  <a:cubicBezTo>
                    <a:pt x="715" y="230"/>
                    <a:pt x="667" y="210"/>
                    <a:pt x="620" y="210"/>
                  </a:cubicBezTo>
                  <a:cubicBezTo>
                    <a:pt x="525" y="210"/>
                    <a:pt x="434" y="291"/>
                    <a:pt x="434" y="413"/>
                  </a:cubicBezTo>
                  <a:lnTo>
                    <a:pt x="46" y="1417"/>
                  </a:lnTo>
                  <a:cubicBezTo>
                    <a:pt x="0" y="1531"/>
                    <a:pt x="23" y="1668"/>
                    <a:pt x="114" y="1759"/>
                  </a:cubicBezTo>
                  <a:lnTo>
                    <a:pt x="1096" y="2901"/>
                  </a:lnTo>
                  <a:cubicBezTo>
                    <a:pt x="1132" y="2972"/>
                    <a:pt x="1192" y="3006"/>
                    <a:pt x="1255" y="3006"/>
                  </a:cubicBezTo>
                  <a:cubicBezTo>
                    <a:pt x="1313" y="3006"/>
                    <a:pt x="1372" y="2978"/>
                    <a:pt x="1415" y="2923"/>
                  </a:cubicBezTo>
                  <a:lnTo>
                    <a:pt x="2192" y="1965"/>
                  </a:lnTo>
                  <a:lnTo>
                    <a:pt x="3401" y="3152"/>
                  </a:lnTo>
                  <a:cubicBezTo>
                    <a:pt x="3453" y="3203"/>
                    <a:pt x="3527" y="3227"/>
                    <a:pt x="3604" y="3227"/>
                  </a:cubicBezTo>
                  <a:cubicBezTo>
                    <a:pt x="3698" y="3227"/>
                    <a:pt x="3795" y="3192"/>
                    <a:pt x="3858" y="3129"/>
                  </a:cubicBezTo>
                  <a:lnTo>
                    <a:pt x="5090" y="1668"/>
                  </a:lnTo>
                  <a:cubicBezTo>
                    <a:pt x="5182" y="1554"/>
                    <a:pt x="5182" y="1394"/>
                    <a:pt x="5136" y="1280"/>
                  </a:cubicBezTo>
                  <a:lnTo>
                    <a:pt x="4543" y="70"/>
                  </a:lnTo>
                  <a:cubicBezTo>
                    <a:pt x="4513" y="26"/>
                    <a:pt x="4455" y="1"/>
                    <a:pt x="4399" y="1"/>
                  </a:cubicBez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0"/>
            <p:cNvSpPr/>
            <p:nvPr/>
          </p:nvSpPr>
          <p:spPr>
            <a:xfrm>
              <a:off x="1755425" y="4267225"/>
              <a:ext cx="187200" cy="654550"/>
            </a:xfrm>
            <a:custGeom>
              <a:rect b="b" l="l" r="r" t="t"/>
              <a:pathLst>
                <a:path extrusionOk="0" h="26182" w="7488">
                  <a:moveTo>
                    <a:pt x="3516" y="1"/>
                  </a:moveTo>
                  <a:lnTo>
                    <a:pt x="0" y="26090"/>
                  </a:lnTo>
                  <a:cubicBezTo>
                    <a:pt x="0" y="26136"/>
                    <a:pt x="23" y="26181"/>
                    <a:pt x="69" y="26181"/>
                  </a:cubicBezTo>
                  <a:lnTo>
                    <a:pt x="92" y="26181"/>
                  </a:lnTo>
                  <a:cubicBezTo>
                    <a:pt x="115" y="26181"/>
                    <a:pt x="160" y="26159"/>
                    <a:pt x="160" y="26113"/>
                  </a:cubicBezTo>
                  <a:lnTo>
                    <a:pt x="3538" y="1074"/>
                  </a:lnTo>
                  <a:lnTo>
                    <a:pt x="7327" y="25885"/>
                  </a:lnTo>
                  <a:cubicBezTo>
                    <a:pt x="7350" y="25930"/>
                    <a:pt x="7373" y="25953"/>
                    <a:pt x="7419" y="25953"/>
                  </a:cubicBezTo>
                  <a:cubicBezTo>
                    <a:pt x="7464" y="25930"/>
                    <a:pt x="7487" y="25907"/>
                    <a:pt x="7487" y="25862"/>
                  </a:cubicBezTo>
                  <a:lnTo>
                    <a:pt x="35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0"/>
            <p:cNvSpPr/>
            <p:nvPr/>
          </p:nvSpPr>
          <p:spPr>
            <a:xfrm>
              <a:off x="2697550" y="4267225"/>
              <a:ext cx="187175" cy="654550"/>
            </a:xfrm>
            <a:custGeom>
              <a:rect b="b" l="l" r="r" t="t"/>
              <a:pathLst>
                <a:path extrusionOk="0" h="26182" w="7487">
                  <a:moveTo>
                    <a:pt x="3515" y="1"/>
                  </a:moveTo>
                  <a:lnTo>
                    <a:pt x="0" y="26090"/>
                  </a:lnTo>
                  <a:cubicBezTo>
                    <a:pt x="0" y="26136"/>
                    <a:pt x="23" y="26181"/>
                    <a:pt x="69" y="26181"/>
                  </a:cubicBezTo>
                  <a:cubicBezTo>
                    <a:pt x="114" y="26181"/>
                    <a:pt x="137" y="26159"/>
                    <a:pt x="137" y="26113"/>
                  </a:cubicBezTo>
                  <a:lnTo>
                    <a:pt x="3515" y="1074"/>
                  </a:lnTo>
                  <a:lnTo>
                    <a:pt x="7327" y="25885"/>
                  </a:lnTo>
                  <a:cubicBezTo>
                    <a:pt x="7327" y="25930"/>
                    <a:pt x="7373" y="25953"/>
                    <a:pt x="7418" y="25953"/>
                  </a:cubicBezTo>
                  <a:cubicBezTo>
                    <a:pt x="7464" y="25930"/>
                    <a:pt x="7487" y="25907"/>
                    <a:pt x="7487" y="25862"/>
                  </a:cubicBezTo>
                  <a:lnTo>
                    <a:pt x="35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0"/>
            <p:cNvSpPr/>
            <p:nvPr/>
          </p:nvSpPr>
          <p:spPr>
            <a:xfrm>
              <a:off x="1730325" y="4198750"/>
              <a:ext cx="1165825" cy="80500"/>
            </a:xfrm>
            <a:custGeom>
              <a:rect b="b" l="l" r="r" t="t"/>
              <a:pathLst>
                <a:path extrusionOk="0" h="3220" w="46633">
                  <a:moveTo>
                    <a:pt x="343" y="1"/>
                  </a:moveTo>
                  <a:cubicBezTo>
                    <a:pt x="160" y="1"/>
                    <a:pt x="0" y="138"/>
                    <a:pt x="0" y="320"/>
                  </a:cubicBezTo>
                  <a:lnTo>
                    <a:pt x="0" y="2900"/>
                  </a:lnTo>
                  <a:cubicBezTo>
                    <a:pt x="0" y="3082"/>
                    <a:pt x="160" y="3219"/>
                    <a:pt x="343" y="3219"/>
                  </a:cubicBezTo>
                  <a:lnTo>
                    <a:pt x="46290" y="3219"/>
                  </a:lnTo>
                  <a:cubicBezTo>
                    <a:pt x="46472" y="3219"/>
                    <a:pt x="46632" y="3082"/>
                    <a:pt x="46632" y="2900"/>
                  </a:cubicBezTo>
                  <a:lnTo>
                    <a:pt x="46632" y="320"/>
                  </a:lnTo>
                  <a:cubicBezTo>
                    <a:pt x="46632" y="138"/>
                    <a:pt x="46472" y="1"/>
                    <a:pt x="4629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0"/>
            <p:cNvSpPr/>
            <p:nvPr/>
          </p:nvSpPr>
          <p:spPr>
            <a:xfrm>
              <a:off x="1895225" y="4133700"/>
              <a:ext cx="34850" cy="40550"/>
            </a:xfrm>
            <a:custGeom>
              <a:rect b="b" l="l" r="r" t="t"/>
              <a:pathLst>
                <a:path extrusionOk="0" h="1622" w="1394">
                  <a:moveTo>
                    <a:pt x="92" y="1"/>
                  </a:moveTo>
                  <a:cubicBezTo>
                    <a:pt x="46" y="1"/>
                    <a:pt x="1" y="46"/>
                    <a:pt x="1" y="92"/>
                  </a:cubicBezTo>
                  <a:cubicBezTo>
                    <a:pt x="1" y="138"/>
                    <a:pt x="46" y="160"/>
                    <a:pt x="92" y="160"/>
                  </a:cubicBezTo>
                  <a:lnTo>
                    <a:pt x="1028" y="160"/>
                  </a:lnTo>
                  <a:cubicBezTo>
                    <a:pt x="1142" y="160"/>
                    <a:pt x="1233" y="252"/>
                    <a:pt x="1233" y="366"/>
                  </a:cubicBezTo>
                  <a:lnTo>
                    <a:pt x="1233" y="800"/>
                  </a:lnTo>
                  <a:cubicBezTo>
                    <a:pt x="1233" y="1165"/>
                    <a:pt x="937" y="1462"/>
                    <a:pt x="571" y="1462"/>
                  </a:cubicBezTo>
                  <a:lnTo>
                    <a:pt x="92" y="1462"/>
                  </a:lnTo>
                  <a:cubicBezTo>
                    <a:pt x="46" y="1462"/>
                    <a:pt x="1" y="1507"/>
                    <a:pt x="1" y="1553"/>
                  </a:cubicBezTo>
                  <a:cubicBezTo>
                    <a:pt x="1" y="1576"/>
                    <a:pt x="46" y="1621"/>
                    <a:pt x="92" y="1621"/>
                  </a:cubicBezTo>
                  <a:lnTo>
                    <a:pt x="571" y="1621"/>
                  </a:lnTo>
                  <a:cubicBezTo>
                    <a:pt x="1028" y="1621"/>
                    <a:pt x="1393" y="1256"/>
                    <a:pt x="1393" y="800"/>
                  </a:cubicBezTo>
                  <a:lnTo>
                    <a:pt x="1393" y="366"/>
                  </a:lnTo>
                  <a:cubicBezTo>
                    <a:pt x="1393" y="183"/>
                    <a:pt x="1233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0"/>
            <p:cNvSpPr/>
            <p:nvPr/>
          </p:nvSpPr>
          <p:spPr>
            <a:xfrm>
              <a:off x="1832450" y="4109750"/>
              <a:ext cx="74225" cy="89025"/>
            </a:xfrm>
            <a:custGeom>
              <a:rect b="b" l="l" r="r" t="t"/>
              <a:pathLst>
                <a:path extrusionOk="0" h="3561" w="2969">
                  <a:moveTo>
                    <a:pt x="252" y="0"/>
                  </a:moveTo>
                  <a:cubicBezTo>
                    <a:pt x="115" y="0"/>
                    <a:pt x="1" y="91"/>
                    <a:pt x="1" y="228"/>
                  </a:cubicBezTo>
                  <a:lnTo>
                    <a:pt x="1" y="3561"/>
                  </a:lnTo>
                  <a:lnTo>
                    <a:pt x="2968" y="3561"/>
                  </a:lnTo>
                  <a:lnTo>
                    <a:pt x="2968" y="205"/>
                  </a:lnTo>
                  <a:cubicBezTo>
                    <a:pt x="2968" y="91"/>
                    <a:pt x="2877" y="0"/>
                    <a:pt x="2763" y="0"/>
                  </a:cubicBez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0"/>
            <p:cNvSpPr/>
            <p:nvPr/>
          </p:nvSpPr>
          <p:spPr>
            <a:xfrm>
              <a:off x="2025900" y="4001900"/>
              <a:ext cx="410325" cy="195750"/>
            </a:xfrm>
            <a:custGeom>
              <a:rect b="b" l="l" r="r" t="t"/>
              <a:pathLst>
                <a:path extrusionOk="0" h="7830" w="16413">
                  <a:moveTo>
                    <a:pt x="731" y="0"/>
                  </a:moveTo>
                  <a:cubicBezTo>
                    <a:pt x="297" y="0"/>
                    <a:pt x="1" y="411"/>
                    <a:pt x="115" y="799"/>
                  </a:cubicBezTo>
                  <a:lnTo>
                    <a:pt x="2238" y="7829"/>
                  </a:lnTo>
                  <a:lnTo>
                    <a:pt x="15933" y="7829"/>
                  </a:lnTo>
                  <a:lnTo>
                    <a:pt x="16344" y="7190"/>
                  </a:lnTo>
                  <a:cubicBezTo>
                    <a:pt x="16412" y="7122"/>
                    <a:pt x="16344" y="7007"/>
                    <a:pt x="16252" y="7007"/>
                  </a:cubicBezTo>
                  <a:lnTo>
                    <a:pt x="10980" y="7007"/>
                  </a:lnTo>
                  <a:lnTo>
                    <a:pt x="9176" y="457"/>
                  </a:lnTo>
                  <a:cubicBezTo>
                    <a:pt x="9108" y="183"/>
                    <a:pt x="8857" y="0"/>
                    <a:pt x="8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0"/>
            <p:cNvSpPr/>
            <p:nvPr/>
          </p:nvSpPr>
          <p:spPr>
            <a:xfrm>
              <a:off x="2008775" y="4001900"/>
              <a:ext cx="280775" cy="195750"/>
            </a:xfrm>
            <a:custGeom>
              <a:rect b="b" l="l" r="r" t="t"/>
              <a:pathLst>
                <a:path extrusionOk="0" h="7830" w="11231">
                  <a:moveTo>
                    <a:pt x="731" y="0"/>
                  </a:moveTo>
                  <a:cubicBezTo>
                    <a:pt x="320" y="0"/>
                    <a:pt x="1" y="411"/>
                    <a:pt x="138" y="822"/>
                  </a:cubicBezTo>
                  <a:lnTo>
                    <a:pt x="2238" y="7829"/>
                  </a:lnTo>
                  <a:lnTo>
                    <a:pt x="11231" y="7829"/>
                  </a:lnTo>
                  <a:lnTo>
                    <a:pt x="9200" y="457"/>
                  </a:lnTo>
                  <a:cubicBezTo>
                    <a:pt x="9108" y="205"/>
                    <a:pt x="8857" y="0"/>
                    <a:pt x="8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0"/>
            <p:cNvSpPr/>
            <p:nvPr/>
          </p:nvSpPr>
          <p:spPr>
            <a:xfrm>
              <a:off x="2112075" y="4081775"/>
              <a:ext cx="50225" cy="50250"/>
            </a:xfrm>
            <a:custGeom>
              <a:rect b="b" l="l" r="r" t="t"/>
              <a:pathLst>
                <a:path extrusionOk="0" h="2010" w="2009">
                  <a:moveTo>
                    <a:pt x="1005" y="160"/>
                  </a:moveTo>
                  <a:cubicBezTo>
                    <a:pt x="1484" y="160"/>
                    <a:pt x="1872" y="526"/>
                    <a:pt x="1872" y="1005"/>
                  </a:cubicBezTo>
                  <a:cubicBezTo>
                    <a:pt x="1872" y="1484"/>
                    <a:pt x="1484" y="1849"/>
                    <a:pt x="1005" y="1849"/>
                  </a:cubicBezTo>
                  <a:cubicBezTo>
                    <a:pt x="548" y="1849"/>
                    <a:pt x="160" y="1484"/>
                    <a:pt x="160" y="1005"/>
                  </a:cubicBezTo>
                  <a:cubicBezTo>
                    <a:pt x="160" y="526"/>
                    <a:pt x="548" y="160"/>
                    <a:pt x="1005" y="160"/>
                  </a:cubicBezTo>
                  <a:close/>
                  <a:moveTo>
                    <a:pt x="1005" y="1"/>
                  </a:moveTo>
                  <a:cubicBezTo>
                    <a:pt x="457" y="1"/>
                    <a:pt x="0" y="457"/>
                    <a:pt x="0" y="1005"/>
                  </a:cubicBezTo>
                  <a:cubicBezTo>
                    <a:pt x="0" y="1553"/>
                    <a:pt x="457" y="2009"/>
                    <a:pt x="1005" y="2009"/>
                  </a:cubicBezTo>
                  <a:cubicBezTo>
                    <a:pt x="1575" y="2009"/>
                    <a:pt x="2009" y="1553"/>
                    <a:pt x="2009" y="1005"/>
                  </a:cubicBezTo>
                  <a:cubicBezTo>
                    <a:pt x="2009" y="457"/>
                    <a:pt x="1575" y="1"/>
                    <a:pt x="10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0"/>
            <p:cNvSpPr/>
            <p:nvPr/>
          </p:nvSpPr>
          <p:spPr>
            <a:xfrm>
              <a:off x="2605675" y="3965375"/>
              <a:ext cx="45100" cy="97025"/>
            </a:xfrm>
            <a:custGeom>
              <a:rect b="b" l="l" r="r" t="t"/>
              <a:pathLst>
                <a:path extrusionOk="0" h="3881" w="1804">
                  <a:moveTo>
                    <a:pt x="69" y="0"/>
                  </a:moveTo>
                  <a:cubicBezTo>
                    <a:pt x="23" y="0"/>
                    <a:pt x="0" y="46"/>
                    <a:pt x="0" y="92"/>
                  </a:cubicBezTo>
                  <a:lnTo>
                    <a:pt x="251" y="2100"/>
                  </a:lnTo>
                  <a:cubicBezTo>
                    <a:pt x="294" y="2337"/>
                    <a:pt x="500" y="2513"/>
                    <a:pt x="734" y="2513"/>
                  </a:cubicBezTo>
                  <a:cubicBezTo>
                    <a:pt x="748" y="2513"/>
                    <a:pt x="762" y="2512"/>
                    <a:pt x="776" y="2511"/>
                  </a:cubicBezTo>
                  <a:lnTo>
                    <a:pt x="1187" y="2465"/>
                  </a:lnTo>
                  <a:lnTo>
                    <a:pt x="1644" y="3835"/>
                  </a:lnTo>
                  <a:cubicBezTo>
                    <a:pt x="1644" y="3858"/>
                    <a:pt x="1666" y="3881"/>
                    <a:pt x="1712" y="3881"/>
                  </a:cubicBezTo>
                  <a:lnTo>
                    <a:pt x="1735" y="3881"/>
                  </a:lnTo>
                  <a:cubicBezTo>
                    <a:pt x="1781" y="3858"/>
                    <a:pt x="1803" y="3812"/>
                    <a:pt x="1781" y="3789"/>
                  </a:cubicBezTo>
                  <a:lnTo>
                    <a:pt x="1301" y="2306"/>
                  </a:lnTo>
                  <a:lnTo>
                    <a:pt x="753" y="2351"/>
                  </a:lnTo>
                  <a:cubicBezTo>
                    <a:pt x="740" y="2353"/>
                    <a:pt x="726" y="2354"/>
                    <a:pt x="713" y="2354"/>
                  </a:cubicBezTo>
                  <a:cubicBezTo>
                    <a:pt x="567" y="2354"/>
                    <a:pt x="432" y="2244"/>
                    <a:pt x="411" y="2077"/>
                  </a:cubicBezTo>
                  <a:lnTo>
                    <a:pt x="137" y="69"/>
                  </a:lnTo>
                  <a:cubicBezTo>
                    <a:pt x="137" y="23"/>
                    <a:pt x="91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91" name="Google Shape;991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42575" y="1409652"/>
            <a:ext cx="1958926" cy="1101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ol Startup Business Plan by Slidesgo">
  <a:themeElements>
    <a:clrScheme name="Simple Light">
      <a:dk1>
        <a:srgbClr val="000000"/>
      </a:dk1>
      <a:lt1>
        <a:srgbClr val="FFFFFF"/>
      </a:lt1>
      <a:dk2>
        <a:srgbClr val="20DD2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